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662" r:id="rId2"/>
    <p:sldMasterId id="2147483664" r:id="rId3"/>
    <p:sldMasterId id="2147483685" r:id="rId4"/>
    <p:sldMasterId id="2147483680" r:id="rId5"/>
  </p:sldMasterIdLst>
  <p:notesMasterIdLst>
    <p:notesMasterId r:id="rId12"/>
  </p:notesMasterIdLst>
  <p:sldIdLst>
    <p:sldId id="256" r:id="rId6"/>
    <p:sldId id="265" r:id="rId7"/>
    <p:sldId id="1137" r:id="rId8"/>
    <p:sldId id="303" r:id="rId9"/>
    <p:sldId id="1138" r:id="rId10"/>
    <p:sldId id="28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bon LT Std" panose="02020602060506020403" pitchFamily="18" charset="0"/>
      <p:regular r:id="rId17"/>
      <p:bold r:id="rId18"/>
      <p:italic r:id="rId19"/>
      <p:boldItalic r:id="rId20"/>
    </p:embeddedFont>
    <p:embeddedFont>
      <p:font typeface="Trade Gothic LT Std" pitchFamily="2" charset="0"/>
      <p:regular r:id="rId21"/>
    </p:embeddedFont>
    <p:embeddedFont>
      <p:font typeface="Trade Gothic LT Std Bold" pitchFamily="2" charset="0"/>
      <p:bold r:id="rId22"/>
    </p:embeddedFont>
    <p:embeddedFont>
      <p:font typeface="Trade Gothic LT Std Cn" pitchFamily="2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BDA"/>
    <a:srgbClr val="CFD6EA"/>
    <a:srgbClr val="71ABD5"/>
    <a:srgbClr val="E9EBF5"/>
    <a:srgbClr val="ECEDEC"/>
    <a:srgbClr val="DCDDE4"/>
    <a:srgbClr val="E9ECF5"/>
    <a:srgbClr val="343433"/>
    <a:srgbClr val="CCD0D8"/>
    <a:srgbClr val="C8D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4344A-54EB-7543-81BE-C3A446FADC2B}" v="8" dt="2023-03-22T21:39:38.563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1"/>
    <p:restoredTop sz="96348"/>
  </p:normalViewPr>
  <p:slideViewPr>
    <p:cSldViewPr snapToGrid="0" snapToObjects="1">
      <p:cViewPr varScale="1">
        <p:scale>
          <a:sx n="92" d="100"/>
          <a:sy n="92" d="100"/>
        </p:scale>
        <p:origin x="192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Gaeta" userId="b63327a4-346d-4ef2-9113-f686d845d8c0" providerId="ADAL" clId="{7444983E-60B5-CB43-8366-AD9DB98E4AAC}"/>
    <pc:docChg chg="undo redo custSel addSld delSld modSld sldOrd">
      <pc:chgData name="Ana Gaeta" userId="b63327a4-346d-4ef2-9113-f686d845d8c0" providerId="ADAL" clId="{7444983E-60B5-CB43-8366-AD9DB98E4AAC}" dt="2023-02-10T01:36:05.733" v="1380" actId="12100"/>
      <pc:docMkLst>
        <pc:docMk/>
      </pc:docMkLst>
      <pc:sldChg chg="addSp delSp modSp mod">
        <pc:chgData name="Ana Gaeta" userId="b63327a4-346d-4ef2-9113-f686d845d8c0" providerId="ADAL" clId="{7444983E-60B5-CB43-8366-AD9DB98E4AAC}" dt="2023-02-09T22:11:07.157" v="49"/>
        <pc:sldMkLst>
          <pc:docMk/>
          <pc:sldMk cId="0" sldId="256"/>
        </pc:sldMkLst>
        <pc:spChg chg="add del mod">
          <ac:chgData name="Ana Gaeta" userId="b63327a4-346d-4ef2-9113-f686d845d8c0" providerId="ADAL" clId="{7444983E-60B5-CB43-8366-AD9DB98E4AAC}" dt="2023-02-09T22:11:04.878" v="47"/>
          <ac:spMkLst>
            <pc:docMk/>
            <pc:sldMk cId="0" sldId="256"/>
            <ac:spMk id="2" creationId="{62CB8211-20ED-967F-DC4A-32734BE499C5}"/>
          </ac:spMkLst>
        </pc:spChg>
        <pc:spChg chg="add del mod">
          <ac:chgData name="Ana Gaeta" userId="b63327a4-346d-4ef2-9113-f686d845d8c0" providerId="ADAL" clId="{7444983E-60B5-CB43-8366-AD9DB98E4AAC}" dt="2023-02-09T22:11:07.157" v="49"/>
          <ac:spMkLst>
            <pc:docMk/>
            <pc:sldMk cId="0" sldId="256"/>
            <ac:spMk id="3" creationId="{1DA9C6E2-677B-E438-21C3-ACB8633CFDFF}"/>
          </ac:spMkLst>
        </pc:spChg>
      </pc:sldChg>
      <pc:sldChg chg="modSp mod">
        <pc:chgData name="Ana Gaeta" userId="b63327a4-346d-4ef2-9113-f686d845d8c0" providerId="ADAL" clId="{7444983E-60B5-CB43-8366-AD9DB98E4AAC}" dt="2023-02-09T20:38:06.864" v="40" actId="255"/>
        <pc:sldMkLst>
          <pc:docMk/>
          <pc:sldMk cId="0" sldId="289"/>
        </pc:sldMkLst>
        <pc:spChg chg="mod">
          <ac:chgData name="Ana Gaeta" userId="b63327a4-346d-4ef2-9113-f686d845d8c0" providerId="ADAL" clId="{7444983E-60B5-CB43-8366-AD9DB98E4AAC}" dt="2023-02-09T20:38:06.864" v="40" actId="255"/>
          <ac:spMkLst>
            <pc:docMk/>
            <pc:sldMk cId="0" sldId="289"/>
            <ac:spMk id="8" creationId="{00000000-0000-0000-0000-000000000000}"/>
          </ac:spMkLst>
        </pc:spChg>
      </pc:sldChg>
      <pc:sldChg chg="addSp delSp modSp add del mod ord">
        <pc:chgData name="Ana Gaeta" userId="b63327a4-346d-4ef2-9113-f686d845d8c0" providerId="ADAL" clId="{7444983E-60B5-CB43-8366-AD9DB98E4AAC}" dt="2023-02-10T00:59:51.099" v="554" actId="2696"/>
        <pc:sldMkLst>
          <pc:docMk/>
          <pc:sldMk cId="1468930723" sldId="296"/>
        </pc:sldMkLst>
        <pc:spChg chg="add del mod">
          <ac:chgData name="Ana Gaeta" userId="b63327a4-346d-4ef2-9113-f686d845d8c0" providerId="ADAL" clId="{7444983E-60B5-CB43-8366-AD9DB98E4AAC}" dt="2023-02-09T22:13:59.996" v="58"/>
          <ac:spMkLst>
            <pc:docMk/>
            <pc:sldMk cId="1468930723" sldId="296"/>
            <ac:spMk id="2" creationId="{25A4A467-ED88-EE82-FC5F-4C8806D65017}"/>
          </ac:spMkLst>
        </pc:spChg>
        <pc:spChg chg="del">
          <ac:chgData name="Ana Gaeta" userId="b63327a4-346d-4ef2-9113-f686d845d8c0" providerId="ADAL" clId="{7444983E-60B5-CB43-8366-AD9DB98E4AAC}" dt="2023-02-09T22:20:29.152" v="97" actId="478"/>
          <ac:spMkLst>
            <pc:docMk/>
            <pc:sldMk cId="1468930723" sldId="296"/>
            <ac:spMk id="3" creationId="{00000000-0000-0000-0000-000000000000}"/>
          </ac:spMkLst>
        </pc:spChg>
        <pc:spChg chg="del mod">
          <ac:chgData name="Ana Gaeta" userId="b63327a4-346d-4ef2-9113-f686d845d8c0" providerId="ADAL" clId="{7444983E-60B5-CB43-8366-AD9DB98E4AAC}" dt="2023-02-09T22:10:37.265" v="42" actId="478"/>
          <ac:spMkLst>
            <pc:docMk/>
            <pc:sldMk cId="1468930723" sldId="296"/>
            <ac:spMk id="5" creationId="{00000000-0000-0000-0000-000000000000}"/>
          </ac:spMkLst>
        </pc:spChg>
        <pc:spChg chg="mod">
          <ac:chgData name="Ana Gaeta" userId="b63327a4-346d-4ef2-9113-f686d845d8c0" providerId="ADAL" clId="{7444983E-60B5-CB43-8366-AD9DB98E4AAC}" dt="2023-02-09T22:10:49.330" v="43" actId="207"/>
          <ac:spMkLst>
            <pc:docMk/>
            <pc:sldMk cId="1468930723" sldId="296"/>
            <ac:spMk id="6" creationId="{00000000-0000-0000-0000-000000000000}"/>
          </ac:spMkLst>
        </pc:spChg>
        <pc:spChg chg="add del mod">
          <ac:chgData name="Ana Gaeta" userId="b63327a4-346d-4ef2-9113-f686d845d8c0" providerId="ADAL" clId="{7444983E-60B5-CB43-8366-AD9DB98E4AAC}" dt="2023-02-09T22:20:32.455" v="98" actId="478"/>
          <ac:spMkLst>
            <pc:docMk/>
            <pc:sldMk cId="1468930723" sldId="296"/>
            <ac:spMk id="7" creationId="{FA49BA80-D6FB-AE7E-A68C-AE815AB34CBE}"/>
          </ac:spMkLst>
        </pc:spChg>
        <pc:spChg chg="del mod">
          <ac:chgData name="Ana Gaeta" userId="b63327a4-346d-4ef2-9113-f686d845d8c0" providerId="ADAL" clId="{7444983E-60B5-CB43-8366-AD9DB98E4AAC}" dt="2023-02-10T00:23:53.781" v="255" actId="478"/>
          <ac:spMkLst>
            <pc:docMk/>
            <pc:sldMk cId="1468930723" sldId="296"/>
            <ac:spMk id="8" creationId="{65785ABC-C4AC-4DA0-8D8D-B5990A4B3326}"/>
          </ac:spMkLst>
        </pc:spChg>
        <pc:spChg chg="add mod">
          <ac:chgData name="Ana Gaeta" userId="b63327a4-346d-4ef2-9113-f686d845d8c0" providerId="ADAL" clId="{7444983E-60B5-CB43-8366-AD9DB98E4AAC}" dt="2023-02-09T22:21:14.886" v="109" actId="20577"/>
          <ac:spMkLst>
            <pc:docMk/>
            <pc:sldMk cId="1468930723" sldId="296"/>
            <ac:spMk id="9" creationId="{905892DC-B1DA-200D-0716-892141BAC289}"/>
          </ac:spMkLst>
        </pc:spChg>
        <pc:spChg chg="add del mod">
          <ac:chgData name="Ana Gaeta" userId="b63327a4-346d-4ef2-9113-f686d845d8c0" providerId="ADAL" clId="{7444983E-60B5-CB43-8366-AD9DB98E4AAC}" dt="2023-02-09T22:21:01.177" v="106"/>
          <ac:spMkLst>
            <pc:docMk/>
            <pc:sldMk cId="1468930723" sldId="296"/>
            <ac:spMk id="10" creationId="{3CECE530-8484-E1BE-0F4B-CFCC518F9055}"/>
          </ac:spMkLst>
        </pc:spChg>
        <pc:spChg chg="mod topLvl">
          <ac:chgData name="Ana Gaeta" userId="b63327a4-346d-4ef2-9113-f686d845d8c0" providerId="ADAL" clId="{7444983E-60B5-CB43-8366-AD9DB98E4AAC}" dt="2023-02-10T00:49:21.655" v="419" actId="1076"/>
          <ac:spMkLst>
            <pc:docMk/>
            <pc:sldMk cId="1468930723" sldId="296"/>
            <ac:spMk id="20" creationId="{B86543D9-70DE-CC10-622B-597D85DD6CB8}"/>
          </ac:spMkLst>
        </pc:spChg>
        <pc:spChg chg="add del mod topLvl">
          <ac:chgData name="Ana Gaeta" userId="b63327a4-346d-4ef2-9113-f686d845d8c0" providerId="ADAL" clId="{7444983E-60B5-CB43-8366-AD9DB98E4AAC}" dt="2023-02-10T00:49:28.539" v="421" actId="1076"/>
          <ac:spMkLst>
            <pc:docMk/>
            <pc:sldMk cId="1468930723" sldId="296"/>
            <ac:spMk id="21" creationId="{2B9D8D2C-D6A5-6A80-A7FB-A0AA33458BA5}"/>
          </ac:spMkLst>
        </pc:spChg>
        <pc:spChg chg="mod topLvl">
          <ac:chgData name="Ana Gaeta" userId="b63327a4-346d-4ef2-9113-f686d845d8c0" providerId="ADAL" clId="{7444983E-60B5-CB43-8366-AD9DB98E4AAC}" dt="2023-02-10T00:48:46.497" v="415" actId="179"/>
          <ac:spMkLst>
            <pc:docMk/>
            <pc:sldMk cId="1468930723" sldId="296"/>
            <ac:spMk id="22" creationId="{80CA9E17-82B7-17E0-933F-B75439F69974}"/>
          </ac:spMkLst>
        </pc:spChg>
        <pc:spChg chg="mod topLvl">
          <ac:chgData name="Ana Gaeta" userId="b63327a4-346d-4ef2-9113-f686d845d8c0" providerId="ADAL" clId="{7444983E-60B5-CB43-8366-AD9DB98E4AAC}" dt="2023-02-10T00:49:24.640" v="420" actId="1076"/>
          <ac:spMkLst>
            <pc:docMk/>
            <pc:sldMk cId="1468930723" sldId="296"/>
            <ac:spMk id="23" creationId="{126337F1-3789-F711-64AF-15CF946BF868}"/>
          </ac:spMkLst>
        </pc:spChg>
        <pc:spChg chg="add mod">
          <ac:chgData name="Ana Gaeta" userId="b63327a4-346d-4ef2-9113-f686d845d8c0" providerId="ADAL" clId="{7444983E-60B5-CB43-8366-AD9DB98E4AAC}" dt="2023-02-10T00:49:06.808" v="417" actId="179"/>
          <ac:spMkLst>
            <pc:docMk/>
            <pc:sldMk cId="1468930723" sldId="296"/>
            <ac:spMk id="24" creationId="{68333426-EF0D-50A4-6ECB-A990AC47468A}"/>
          </ac:spMkLst>
        </pc:spChg>
        <pc:grpChg chg="del mod">
          <ac:chgData name="Ana Gaeta" userId="b63327a4-346d-4ef2-9113-f686d845d8c0" providerId="ADAL" clId="{7444983E-60B5-CB43-8366-AD9DB98E4AAC}" dt="2023-02-10T00:35:50.870" v="315" actId="165"/>
          <ac:grpSpMkLst>
            <pc:docMk/>
            <pc:sldMk cId="1468930723" sldId="296"/>
            <ac:grpSpMk id="19" creationId="{942E2B51-56A4-70ED-0B26-38D491DB3542}"/>
          </ac:grpSpMkLst>
        </pc:grpChg>
        <pc:graphicFrameChg chg="add mod modGraphic">
          <ac:chgData name="Ana Gaeta" userId="b63327a4-346d-4ef2-9113-f686d845d8c0" providerId="ADAL" clId="{7444983E-60B5-CB43-8366-AD9DB98E4AAC}" dt="2023-02-10T00:49:13.608" v="418" actId="1076"/>
          <ac:graphicFrameMkLst>
            <pc:docMk/>
            <pc:sldMk cId="1468930723" sldId="296"/>
            <ac:graphicFrameMk id="11" creationId="{C89229E2-1865-B530-0367-44323EA8A386}"/>
          </ac:graphicFrameMkLst>
        </pc:graphicFrameChg>
        <pc:graphicFrameChg chg="add del mod modGraphic">
          <ac:chgData name="Ana Gaeta" userId="b63327a4-346d-4ef2-9113-f686d845d8c0" providerId="ADAL" clId="{7444983E-60B5-CB43-8366-AD9DB98E4AAC}" dt="2023-02-10T00:09:56.907" v="171" actId="478"/>
          <ac:graphicFrameMkLst>
            <pc:docMk/>
            <pc:sldMk cId="1468930723" sldId="296"/>
            <ac:graphicFrameMk id="12" creationId="{F8989CD5-5F8E-C8AD-8FD5-EFECABEC4243}"/>
          </ac:graphicFrameMkLst>
        </pc:graphicFrameChg>
        <pc:graphicFrameChg chg="add del mod modGraphic">
          <ac:chgData name="Ana Gaeta" userId="b63327a4-346d-4ef2-9113-f686d845d8c0" providerId="ADAL" clId="{7444983E-60B5-CB43-8366-AD9DB98E4AAC}" dt="2023-02-10T00:12:40.152" v="181" actId="478"/>
          <ac:graphicFrameMkLst>
            <pc:docMk/>
            <pc:sldMk cId="1468930723" sldId="296"/>
            <ac:graphicFrameMk id="13" creationId="{C69DA522-65DB-9440-A2A2-A31FA03AB7C7}"/>
          </ac:graphicFrameMkLst>
        </pc:graphicFrameChg>
        <pc:graphicFrameChg chg="add del mod modGraphic">
          <ac:chgData name="Ana Gaeta" userId="b63327a4-346d-4ef2-9113-f686d845d8c0" providerId="ADAL" clId="{7444983E-60B5-CB43-8366-AD9DB98E4AAC}" dt="2023-02-10T00:19:19.120" v="204" actId="478"/>
          <ac:graphicFrameMkLst>
            <pc:docMk/>
            <pc:sldMk cId="1468930723" sldId="296"/>
            <ac:graphicFrameMk id="14" creationId="{8C352BB7-26E5-E06B-2F6D-1083460910AE}"/>
          </ac:graphicFrameMkLst>
        </pc:graphicFrameChg>
        <pc:graphicFrameChg chg="add del mod modGraphic">
          <ac:chgData name="Ana Gaeta" userId="b63327a4-346d-4ef2-9113-f686d845d8c0" providerId="ADAL" clId="{7444983E-60B5-CB43-8366-AD9DB98E4AAC}" dt="2023-02-10T00:24:59.538" v="264" actId="478"/>
          <ac:graphicFrameMkLst>
            <pc:docMk/>
            <pc:sldMk cId="1468930723" sldId="296"/>
            <ac:graphicFrameMk id="15" creationId="{F4E97012-B892-8C70-570C-63B1FB23E33E}"/>
          </ac:graphicFrameMkLst>
        </pc:graphicFrameChg>
        <pc:graphicFrameChg chg="add del modGraphic">
          <ac:chgData name="Ana Gaeta" userId="b63327a4-346d-4ef2-9113-f686d845d8c0" providerId="ADAL" clId="{7444983E-60B5-CB43-8366-AD9DB98E4AAC}" dt="2023-02-10T00:25:18.857" v="266" actId="1032"/>
          <ac:graphicFrameMkLst>
            <pc:docMk/>
            <pc:sldMk cId="1468930723" sldId="296"/>
            <ac:graphicFrameMk id="16" creationId="{C48250C7-0B61-811A-C162-249B1DD376AD}"/>
          </ac:graphicFrameMkLst>
        </pc:graphicFrameChg>
        <pc:graphicFrameChg chg="add del modGraphic">
          <ac:chgData name="Ana Gaeta" userId="b63327a4-346d-4ef2-9113-f686d845d8c0" providerId="ADAL" clId="{7444983E-60B5-CB43-8366-AD9DB98E4AAC}" dt="2023-02-10T00:29:25.817" v="268" actId="1032"/>
          <ac:graphicFrameMkLst>
            <pc:docMk/>
            <pc:sldMk cId="1468930723" sldId="296"/>
            <ac:graphicFrameMk id="17" creationId="{9544F266-BB27-8003-59A4-CD82DCB03D5C}"/>
          </ac:graphicFrameMkLst>
        </pc:graphicFrameChg>
        <pc:graphicFrameChg chg="add del mod modGraphic">
          <ac:chgData name="Ana Gaeta" userId="b63327a4-346d-4ef2-9113-f686d845d8c0" providerId="ADAL" clId="{7444983E-60B5-CB43-8366-AD9DB98E4AAC}" dt="2023-02-10T00:35:27.930" v="314" actId="18245"/>
          <ac:graphicFrameMkLst>
            <pc:docMk/>
            <pc:sldMk cId="1468930723" sldId="296"/>
            <ac:graphicFrameMk id="18" creationId="{B5B718FF-3CEE-F588-A723-F74E7982581D}"/>
          </ac:graphicFrameMkLst>
        </pc:graphicFrameChg>
        <pc:graphicFrameChg chg="add del mod">
          <ac:chgData name="Ana Gaeta" userId="b63327a4-346d-4ef2-9113-f686d845d8c0" providerId="ADAL" clId="{7444983E-60B5-CB43-8366-AD9DB98E4AAC}" dt="2023-02-10T00:47:50.062" v="407" actId="12084"/>
          <ac:graphicFrameMkLst>
            <pc:docMk/>
            <pc:sldMk cId="1468930723" sldId="296"/>
            <ac:graphicFrameMk id="25" creationId="{4E5D521B-09D4-EB93-1213-37AAF107C7AA}"/>
          </ac:graphicFrameMkLst>
        </pc:graphicFrameChg>
      </pc:sldChg>
      <pc:sldChg chg="modSp add mod">
        <pc:chgData name="Ana Gaeta" userId="b63327a4-346d-4ef2-9113-f686d845d8c0" providerId="ADAL" clId="{7444983E-60B5-CB43-8366-AD9DB98E4AAC}" dt="2023-02-10T01:15:46.005" v="967" actId="207"/>
        <pc:sldMkLst>
          <pc:docMk/>
          <pc:sldMk cId="1744326576" sldId="303"/>
        </pc:sldMkLst>
        <pc:spChg chg="mod">
          <ac:chgData name="Ana Gaeta" userId="b63327a4-346d-4ef2-9113-f686d845d8c0" providerId="ADAL" clId="{7444983E-60B5-CB43-8366-AD9DB98E4AAC}" dt="2023-02-09T22:20:08.410" v="96" actId="1076"/>
          <ac:spMkLst>
            <pc:docMk/>
            <pc:sldMk cId="1744326576" sldId="303"/>
            <ac:spMk id="4" creationId="{AAFD42AB-CC36-8C6D-A857-652EEE0460D9}"/>
          </ac:spMkLst>
        </pc:spChg>
        <pc:graphicFrameChg chg="mod modGraphic">
          <ac:chgData name="Ana Gaeta" userId="b63327a4-346d-4ef2-9113-f686d845d8c0" providerId="ADAL" clId="{7444983E-60B5-CB43-8366-AD9DB98E4AAC}" dt="2023-02-10T01:15:46.005" v="967" actId="207"/>
          <ac:graphicFrameMkLst>
            <pc:docMk/>
            <pc:sldMk cId="1744326576" sldId="303"/>
            <ac:graphicFrameMk id="6" creationId="{75468D62-EBD8-342A-0FD9-BB80447A6D2C}"/>
          </ac:graphicFrameMkLst>
        </pc:graphicFrameChg>
      </pc:sldChg>
      <pc:sldChg chg="modSp">
        <pc:chgData name="Ana Gaeta" userId="b63327a4-346d-4ef2-9113-f686d845d8c0" providerId="ADAL" clId="{7444983E-60B5-CB43-8366-AD9DB98E4AAC}" dt="2023-02-09T22:15:17.385" v="67"/>
        <pc:sldMkLst>
          <pc:docMk/>
          <pc:sldMk cId="3366618586" sldId="1055"/>
        </pc:sldMkLst>
        <pc:spChg chg="mod">
          <ac:chgData name="Ana Gaeta" userId="b63327a4-346d-4ef2-9113-f686d845d8c0" providerId="ADAL" clId="{7444983E-60B5-CB43-8366-AD9DB98E4AAC}" dt="2023-02-09T22:15:17.385" v="67"/>
          <ac:spMkLst>
            <pc:docMk/>
            <pc:sldMk cId="3366618586" sldId="1055"/>
            <ac:spMk id="2" creationId="{3B2306E0-F79C-1E3F-B51A-4B566AB365EA}"/>
          </ac:spMkLst>
        </pc:spChg>
        <pc:spChg chg="mod">
          <ac:chgData name="Ana Gaeta" userId="b63327a4-346d-4ef2-9113-f686d845d8c0" providerId="ADAL" clId="{7444983E-60B5-CB43-8366-AD9DB98E4AAC}" dt="2023-02-09T22:15:17.385" v="67"/>
          <ac:spMkLst>
            <pc:docMk/>
            <pc:sldMk cId="3366618586" sldId="1055"/>
            <ac:spMk id="3" creationId="{45B45A44-4CF1-85BA-4AE3-C98BAC4026DA}"/>
          </ac:spMkLst>
        </pc:spChg>
      </pc:sldChg>
      <pc:sldChg chg="modSp">
        <pc:chgData name="Ana Gaeta" userId="b63327a4-346d-4ef2-9113-f686d845d8c0" providerId="ADAL" clId="{7444983E-60B5-CB43-8366-AD9DB98E4AAC}" dt="2023-02-09T22:15:15.889" v="64"/>
        <pc:sldMkLst>
          <pc:docMk/>
          <pc:sldMk cId="3266744611" sldId="1068"/>
        </pc:sldMkLst>
        <pc:spChg chg="mod">
          <ac:chgData name="Ana Gaeta" userId="b63327a4-346d-4ef2-9113-f686d845d8c0" providerId="ADAL" clId="{7444983E-60B5-CB43-8366-AD9DB98E4AAC}" dt="2023-02-09T22:15:15.889" v="64"/>
          <ac:spMkLst>
            <pc:docMk/>
            <pc:sldMk cId="3266744611" sldId="1068"/>
            <ac:spMk id="2" creationId="{3B2306E0-F79C-1E3F-B51A-4B566AB365EA}"/>
          </ac:spMkLst>
        </pc:spChg>
        <pc:spChg chg="mod">
          <ac:chgData name="Ana Gaeta" userId="b63327a4-346d-4ef2-9113-f686d845d8c0" providerId="ADAL" clId="{7444983E-60B5-CB43-8366-AD9DB98E4AAC}" dt="2023-02-09T22:15:15.889" v="64"/>
          <ac:spMkLst>
            <pc:docMk/>
            <pc:sldMk cId="3266744611" sldId="1068"/>
            <ac:spMk id="4" creationId="{09192547-84A2-8672-8394-E0A7E99318C1}"/>
          </ac:spMkLst>
        </pc:spChg>
      </pc:sldChg>
      <pc:sldChg chg="modSp mod">
        <pc:chgData name="Ana Gaeta" userId="b63327a4-346d-4ef2-9113-f686d845d8c0" providerId="ADAL" clId="{7444983E-60B5-CB43-8366-AD9DB98E4AAC}" dt="2023-02-09T22:15:17.385" v="67"/>
        <pc:sldMkLst>
          <pc:docMk/>
          <pc:sldMk cId="805700522" sldId="1069"/>
        </pc:sldMkLst>
        <pc:spChg chg="mod">
          <ac:chgData name="Ana Gaeta" userId="b63327a4-346d-4ef2-9113-f686d845d8c0" providerId="ADAL" clId="{7444983E-60B5-CB43-8366-AD9DB98E4AAC}" dt="2023-02-09T22:15:17.385" v="67"/>
          <ac:spMkLst>
            <pc:docMk/>
            <pc:sldMk cId="805700522" sldId="1069"/>
            <ac:spMk id="3" creationId="{EA26A3A3-46B1-3F1B-058B-AB13C996D75F}"/>
          </ac:spMkLst>
        </pc:spChg>
        <pc:spChg chg="mod">
          <ac:chgData name="Ana Gaeta" userId="b63327a4-346d-4ef2-9113-f686d845d8c0" providerId="ADAL" clId="{7444983E-60B5-CB43-8366-AD9DB98E4AAC}" dt="2023-02-09T22:15:17.385" v="67"/>
          <ac:spMkLst>
            <pc:docMk/>
            <pc:sldMk cId="805700522" sldId="1069"/>
            <ac:spMk id="8" creationId="{D7562E38-635B-713B-0ECE-1D6E95DA35DD}"/>
          </ac:spMkLst>
        </pc:spChg>
      </pc:sldChg>
      <pc:sldChg chg="addSp delSp modSp add mod">
        <pc:chgData name="Ana Gaeta" userId="b63327a4-346d-4ef2-9113-f686d845d8c0" providerId="ADAL" clId="{7444983E-60B5-CB43-8366-AD9DB98E4AAC}" dt="2023-02-10T01:03:01.169" v="586" actId="478"/>
        <pc:sldMkLst>
          <pc:docMk/>
          <pc:sldMk cId="3597514292" sldId="1110"/>
        </pc:sldMkLst>
        <pc:spChg chg="del mod">
          <ac:chgData name="Ana Gaeta" userId="b63327a4-346d-4ef2-9113-f686d845d8c0" providerId="ADAL" clId="{7444983E-60B5-CB43-8366-AD9DB98E4AAC}" dt="2023-02-10T01:02:56.671" v="585" actId="478"/>
          <ac:spMkLst>
            <pc:docMk/>
            <pc:sldMk cId="3597514292" sldId="1110"/>
            <ac:spMk id="2" creationId="{00000000-0000-0000-0000-000000000000}"/>
          </ac:spMkLst>
        </pc:spChg>
        <pc:spChg chg="add mod">
          <ac:chgData name="Ana Gaeta" userId="b63327a4-346d-4ef2-9113-f686d845d8c0" providerId="ADAL" clId="{7444983E-60B5-CB43-8366-AD9DB98E4AAC}" dt="2023-02-10T01:02:52.017" v="584" actId="20577"/>
          <ac:spMkLst>
            <pc:docMk/>
            <pc:sldMk cId="3597514292" sldId="1110"/>
            <ac:spMk id="4" creationId="{092AB4BF-A376-D17B-5006-FE122B7F68D1}"/>
          </ac:spMkLst>
        </pc:spChg>
        <pc:spChg chg="add del mod">
          <ac:chgData name="Ana Gaeta" userId="b63327a4-346d-4ef2-9113-f686d845d8c0" providerId="ADAL" clId="{7444983E-60B5-CB43-8366-AD9DB98E4AAC}" dt="2023-02-10T01:03:01.169" v="586" actId="478"/>
          <ac:spMkLst>
            <pc:docMk/>
            <pc:sldMk cId="3597514292" sldId="1110"/>
            <ac:spMk id="6" creationId="{680B0515-1784-40D6-00FE-8A72D32ED138}"/>
          </ac:spMkLst>
        </pc:spChg>
        <pc:graphicFrameChg chg="mod modGraphic">
          <ac:chgData name="Ana Gaeta" userId="b63327a4-346d-4ef2-9113-f686d845d8c0" providerId="ADAL" clId="{7444983E-60B5-CB43-8366-AD9DB98E4AAC}" dt="2023-02-10T01:01:12.896" v="559" actId="207"/>
          <ac:graphicFrameMkLst>
            <pc:docMk/>
            <pc:sldMk cId="3597514292" sldId="1110"/>
            <ac:graphicFrameMk id="3" creationId="{83FE34F3-1FD2-8E58-5463-EFB623F5ACBC}"/>
          </ac:graphicFrameMkLst>
        </pc:graphicFrameChg>
      </pc:sldChg>
      <pc:sldChg chg="modSp mod">
        <pc:chgData name="Ana Gaeta" userId="b63327a4-346d-4ef2-9113-f686d845d8c0" providerId="ADAL" clId="{7444983E-60B5-CB43-8366-AD9DB98E4AAC}" dt="2023-02-09T22:15:17.385" v="67"/>
        <pc:sldMkLst>
          <pc:docMk/>
          <pc:sldMk cId="2815122674" sldId="1111"/>
        </pc:sldMkLst>
        <pc:spChg chg="mod">
          <ac:chgData name="Ana Gaeta" userId="b63327a4-346d-4ef2-9113-f686d845d8c0" providerId="ADAL" clId="{7444983E-60B5-CB43-8366-AD9DB98E4AAC}" dt="2023-02-09T22:15:17.385" v="67"/>
          <ac:spMkLst>
            <pc:docMk/>
            <pc:sldMk cId="2815122674" sldId="1111"/>
            <ac:spMk id="2" creationId="{3B2306E0-F79C-1E3F-B51A-4B566AB365EA}"/>
          </ac:spMkLst>
        </pc:spChg>
        <pc:spChg chg="mod">
          <ac:chgData name="Ana Gaeta" userId="b63327a4-346d-4ef2-9113-f686d845d8c0" providerId="ADAL" clId="{7444983E-60B5-CB43-8366-AD9DB98E4AAC}" dt="2023-02-09T22:15:17.385" v="67"/>
          <ac:spMkLst>
            <pc:docMk/>
            <pc:sldMk cId="2815122674" sldId="1111"/>
            <ac:spMk id="3" creationId="{45B45A44-4CF1-85BA-4AE3-C98BAC4026DA}"/>
          </ac:spMkLst>
        </pc:spChg>
      </pc:sldChg>
      <pc:sldChg chg="addSp delSp modSp add mod">
        <pc:chgData name="Ana Gaeta" userId="b63327a4-346d-4ef2-9113-f686d845d8c0" providerId="ADAL" clId="{7444983E-60B5-CB43-8366-AD9DB98E4AAC}" dt="2023-02-10T01:28:14.874" v="1261" actId="1076"/>
        <pc:sldMkLst>
          <pc:docMk/>
          <pc:sldMk cId="4270821350" sldId="1113"/>
        </pc:sldMkLst>
        <pc:spChg chg="del mod">
          <ac:chgData name="Ana Gaeta" userId="b63327a4-346d-4ef2-9113-f686d845d8c0" providerId="ADAL" clId="{7444983E-60B5-CB43-8366-AD9DB98E4AAC}" dt="2023-02-10T01:07:22.059" v="682" actId="478"/>
          <ac:spMkLst>
            <pc:docMk/>
            <pc:sldMk cId="4270821350" sldId="1113"/>
            <ac:spMk id="2" creationId="{3B2306E0-F79C-1E3F-B51A-4B566AB365EA}"/>
          </ac:spMkLst>
        </pc:spChg>
        <pc:spChg chg="add mod">
          <ac:chgData name="Ana Gaeta" userId="b63327a4-346d-4ef2-9113-f686d845d8c0" providerId="ADAL" clId="{7444983E-60B5-CB43-8366-AD9DB98E4AAC}" dt="2023-02-10T01:07:18.837" v="681" actId="20577"/>
          <ac:spMkLst>
            <pc:docMk/>
            <pc:sldMk cId="4270821350" sldId="1113"/>
            <ac:spMk id="3" creationId="{87869EA4-5CBE-94DA-0512-0C199A6102C1}"/>
          </ac:spMkLst>
        </pc:spChg>
        <pc:spChg chg="mod">
          <ac:chgData name="Ana Gaeta" userId="b63327a4-346d-4ef2-9113-f686d845d8c0" providerId="ADAL" clId="{7444983E-60B5-CB43-8366-AD9DB98E4AAC}" dt="2023-02-10T01:28:14.874" v="1261" actId="1076"/>
          <ac:spMkLst>
            <pc:docMk/>
            <pc:sldMk cId="4270821350" sldId="1113"/>
            <ac:spMk id="4" creationId="{DF222FE1-693E-7424-6513-398C1D744211}"/>
          </ac:spMkLst>
        </pc:spChg>
        <pc:spChg chg="add del mod">
          <ac:chgData name="Ana Gaeta" userId="b63327a4-346d-4ef2-9113-f686d845d8c0" providerId="ADAL" clId="{7444983E-60B5-CB43-8366-AD9DB98E4AAC}" dt="2023-02-10T01:07:23.586" v="683" actId="478"/>
          <ac:spMkLst>
            <pc:docMk/>
            <pc:sldMk cId="4270821350" sldId="1113"/>
            <ac:spMk id="6" creationId="{8220CF3D-72DD-C658-885E-53FB741CD7D5}"/>
          </ac:spMkLst>
        </pc:spChg>
      </pc:sldChg>
      <pc:sldChg chg="addSp delSp modSp add mod">
        <pc:chgData name="Ana Gaeta" userId="b63327a4-346d-4ef2-9113-f686d845d8c0" providerId="ADAL" clId="{7444983E-60B5-CB43-8366-AD9DB98E4AAC}" dt="2023-02-10T01:26:48.480" v="1251" actId="1076"/>
        <pc:sldMkLst>
          <pc:docMk/>
          <pc:sldMk cId="1038202962" sldId="1114"/>
        </pc:sldMkLst>
        <pc:spChg chg="del mod">
          <ac:chgData name="Ana Gaeta" userId="b63327a4-346d-4ef2-9113-f686d845d8c0" providerId="ADAL" clId="{7444983E-60B5-CB43-8366-AD9DB98E4AAC}" dt="2023-02-10T01:03:37.479" v="619" actId="478"/>
          <ac:spMkLst>
            <pc:docMk/>
            <pc:sldMk cId="1038202962" sldId="1114"/>
            <ac:spMk id="2" creationId="{3B2306E0-F79C-1E3F-B51A-4B566AB365EA}"/>
          </ac:spMkLst>
        </pc:spChg>
        <pc:spChg chg="add mod">
          <ac:chgData name="Ana Gaeta" userId="b63327a4-346d-4ef2-9113-f686d845d8c0" providerId="ADAL" clId="{7444983E-60B5-CB43-8366-AD9DB98E4AAC}" dt="2023-02-10T01:03:34.863" v="618" actId="20577"/>
          <ac:spMkLst>
            <pc:docMk/>
            <pc:sldMk cId="1038202962" sldId="1114"/>
            <ac:spMk id="3" creationId="{3517B4BD-E405-0953-2678-C9EA45135D06}"/>
          </ac:spMkLst>
        </pc:spChg>
        <pc:spChg chg="mod">
          <ac:chgData name="Ana Gaeta" userId="b63327a4-346d-4ef2-9113-f686d845d8c0" providerId="ADAL" clId="{7444983E-60B5-CB43-8366-AD9DB98E4AAC}" dt="2023-02-10T01:26:48.480" v="1251" actId="1076"/>
          <ac:spMkLst>
            <pc:docMk/>
            <pc:sldMk cId="1038202962" sldId="1114"/>
            <ac:spMk id="4" creationId="{DF222FE1-693E-7424-6513-398C1D744211}"/>
          </ac:spMkLst>
        </pc:spChg>
        <pc:spChg chg="add del mod">
          <ac:chgData name="Ana Gaeta" userId="b63327a4-346d-4ef2-9113-f686d845d8c0" providerId="ADAL" clId="{7444983E-60B5-CB43-8366-AD9DB98E4AAC}" dt="2023-02-10T01:03:46.888" v="620" actId="478"/>
          <ac:spMkLst>
            <pc:docMk/>
            <pc:sldMk cId="1038202962" sldId="1114"/>
            <ac:spMk id="6" creationId="{749BFCEE-55B6-7B8C-213C-9B80565BCFB4}"/>
          </ac:spMkLst>
        </pc:spChg>
      </pc:sldChg>
      <pc:sldChg chg="modSp">
        <pc:chgData name="Ana Gaeta" userId="b63327a4-346d-4ef2-9113-f686d845d8c0" providerId="ADAL" clId="{7444983E-60B5-CB43-8366-AD9DB98E4AAC}" dt="2023-02-09T22:15:17.385" v="67"/>
        <pc:sldMkLst>
          <pc:docMk/>
          <pc:sldMk cId="1630123239" sldId="1115"/>
        </pc:sldMkLst>
        <pc:spChg chg="mod">
          <ac:chgData name="Ana Gaeta" userId="b63327a4-346d-4ef2-9113-f686d845d8c0" providerId="ADAL" clId="{7444983E-60B5-CB43-8366-AD9DB98E4AAC}" dt="2023-02-09T22:15:17.385" v="67"/>
          <ac:spMkLst>
            <pc:docMk/>
            <pc:sldMk cId="1630123239" sldId="1115"/>
            <ac:spMk id="2" creationId="{3B2306E0-F79C-1E3F-B51A-4B566AB365EA}"/>
          </ac:spMkLst>
        </pc:spChg>
        <pc:spChg chg="mod">
          <ac:chgData name="Ana Gaeta" userId="b63327a4-346d-4ef2-9113-f686d845d8c0" providerId="ADAL" clId="{7444983E-60B5-CB43-8366-AD9DB98E4AAC}" dt="2023-02-09T22:15:17.385" v="67"/>
          <ac:spMkLst>
            <pc:docMk/>
            <pc:sldMk cId="1630123239" sldId="1115"/>
            <ac:spMk id="5" creationId="{5F5A466B-1C57-EA22-1257-7167108E4691}"/>
          </ac:spMkLst>
        </pc:spChg>
      </pc:sldChg>
      <pc:sldChg chg="addSp delSp modSp">
        <pc:chgData name="Ana Gaeta" userId="b63327a4-346d-4ef2-9113-f686d845d8c0" providerId="ADAL" clId="{7444983E-60B5-CB43-8366-AD9DB98E4AAC}" dt="2023-02-10T01:30:32.539" v="1291"/>
        <pc:sldMkLst>
          <pc:docMk/>
          <pc:sldMk cId="156396224" sldId="1132"/>
        </pc:sldMkLst>
        <pc:spChg chg="mod">
          <ac:chgData name="Ana Gaeta" userId="b63327a4-346d-4ef2-9113-f686d845d8c0" providerId="ADAL" clId="{7444983E-60B5-CB43-8366-AD9DB98E4AAC}" dt="2023-02-09T22:15:15.889" v="64"/>
          <ac:spMkLst>
            <pc:docMk/>
            <pc:sldMk cId="156396224" sldId="1132"/>
            <ac:spMk id="2" creationId="{3B2306E0-F79C-1E3F-B51A-4B566AB365EA}"/>
          </ac:spMkLst>
        </pc:spChg>
        <pc:spChg chg="mod">
          <ac:chgData name="Ana Gaeta" userId="b63327a4-346d-4ef2-9113-f686d845d8c0" providerId="ADAL" clId="{7444983E-60B5-CB43-8366-AD9DB98E4AAC}" dt="2023-02-09T22:15:15.889" v="64"/>
          <ac:spMkLst>
            <pc:docMk/>
            <pc:sldMk cId="156396224" sldId="1132"/>
            <ac:spMk id="4" creationId="{09192547-84A2-8672-8394-E0A7E99318C1}"/>
          </ac:spMkLst>
        </pc:spChg>
        <pc:graphicFrameChg chg="add del mod">
          <ac:chgData name="Ana Gaeta" userId="b63327a4-346d-4ef2-9113-f686d845d8c0" providerId="ADAL" clId="{7444983E-60B5-CB43-8366-AD9DB98E4AAC}" dt="2023-02-10T01:30:32.539" v="1291"/>
          <ac:graphicFrameMkLst>
            <pc:docMk/>
            <pc:sldMk cId="156396224" sldId="1132"/>
            <ac:graphicFrameMk id="3" creationId="{9FE29640-B8E7-058B-CB92-B95F6A29D294}"/>
          </ac:graphicFrameMkLst>
        </pc:graphicFrameChg>
      </pc:sldChg>
      <pc:sldChg chg="modSp">
        <pc:chgData name="Ana Gaeta" userId="b63327a4-346d-4ef2-9113-f686d845d8c0" providerId="ADAL" clId="{7444983E-60B5-CB43-8366-AD9DB98E4AAC}" dt="2023-02-09T22:15:15.889" v="64"/>
        <pc:sldMkLst>
          <pc:docMk/>
          <pc:sldMk cId="2512522569" sldId="1133"/>
        </pc:sldMkLst>
        <pc:spChg chg="mod">
          <ac:chgData name="Ana Gaeta" userId="b63327a4-346d-4ef2-9113-f686d845d8c0" providerId="ADAL" clId="{7444983E-60B5-CB43-8366-AD9DB98E4AAC}" dt="2023-02-09T22:15:15.889" v="64"/>
          <ac:spMkLst>
            <pc:docMk/>
            <pc:sldMk cId="2512522569" sldId="1133"/>
            <ac:spMk id="2" creationId="{3B2306E0-F79C-1E3F-B51A-4B566AB365EA}"/>
          </ac:spMkLst>
        </pc:spChg>
        <pc:spChg chg="mod">
          <ac:chgData name="Ana Gaeta" userId="b63327a4-346d-4ef2-9113-f686d845d8c0" providerId="ADAL" clId="{7444983E-60B5-CB43-8366-AD9DB98E4AAC}" dt="2023-02-09T22:15:15.889" v="64"/>
          <ac:spMkLst>
            <pc:docMk/>
            <pc:sldMk cId="2512522569" sldId="1133"/>
            <ac:spMk id="4" creationId="{09192547-84A2-8672-8394-E0A7E99318C1}"/>
          </ac:spMkLst>
        </pc:spChg>
      </pc:sldChg>
      <pc:sldChg chg="add del setBg">
        <pc:chgData name="Ana Gaeta" userId="b63327a4-346d-4ef2-9113-f686d845d8c0" providerId="ADAL" clId="{7444983E-60B5-CB43-8366-AD9DB98E4AAC}" dt="2023-02-09T22:11:34.856" v="51"/>
        <pc:sldMkLst>
          <pc:docMk/>
          <pc:sldMk cId="3169062327" sldId="1134"/>
        </pc:sldMkLst>
      </pc:sldChg>
      <pc:sldChg chg="add del">
        <pc:chgData name="Ana Gaeta" userId="b63327a4-346d-4ef2-9113-f686d845d8c0" providerId="ADAL" clId="{7444983E-60B5-CB43-8366-AD9DB98E4AAC}" dt="2023-02-09T22:12:11.481" v="54" actId="2696"/>
        <pc:sldMkLst>
          <pc:docMk/>
          <pc:sldMk cId="3515346854" sldId="1134"/>
        </pc:sldMkLst>
      </pc:sldChg>
      <pc:sldChg chg="addSp delSp modSp add mod">
        <pc:chgData name="Ana Gaeta" userId="b63327a4-346d-4ef2-9113-f686d845d8c0" providerId="ADAL" clId="{7444983E-60B5-CB43-8366-AD9DB98E4AAC}" dt="2023-02-10T01:26:53.906" v="1252" actId="1076"/>
        <pc:sldMkLst>
          <pc:docMk/>
          <pc:sldMk cId="1122159003" sldId="1135"/>
        </pc:sldMkLst>
        <pc:spChg chg="del mod">
          <ac:chgData name="Ana Gaeta" userId="b63327a4-346d-4ef2-9113-f686d845d8c0" providerId="ADAL" clId="{7444983E-60B5-CB43-8366-AD9DB98E4AAC}" dt="2023-02-10T01:04:57.261" v="640" actId="478"/>
          <ac:spMkLst>
            <pc:docMk/>
            <pc:sldMk cId="1122159003" sldId="1135"/>
            <ac:spMk id="2" creationId="{3B2306E0-F79C-1E3F-B51A-4B566AB365EA}"/>
          </ac:spMkLst>
        </pc:spChg>
        <pc:spChg chg="add del mod">
          <ac:chgData name="Ana Gaeta" userId="b63327a4-346d-4ef2-9113-f686d845d8c0" providerId="ADAL" clId="{7444983E-60B5-CB43-8366-AD9DB98E4AAC}" dt="2023-02-10T01:04:45.959" v="622"/>
          <ac:spMkLst>
            <pc:docMk/>
            <pc:sldMk cId="1122159003" sldId="1135"/>
            <ac:spMk id="3" creationId="{0E306D1A-1495-7E5C-E656-481D9F8487CA}"/>
          </ac:spMkLst>
        </pc:spChg>
        <pc:spChg chg="mod">
          <ac:chgData name="Ana Gaeta" userId="b63327a4-346d-4ef2-9113-f686d845d8c0" providerId="ADAL" clId="{7444983E-60B5-CB43-8366-AD9DB98E4AAC}" dt="2023-02-10T01:26:53.906" v="1252" actId="1076"/>
          <ac:spMkLst>
            <pc:docMk/>
            <pc:sldMk cId="1122159003" sldId="1135"/>
            <ac:spMk id="4" creationId="{DF222FE1-693E-7424-6513-398C1D744211}"/>
          </ac:spMkLst>
        </pc:spChg>
        <pc:spChg chg="add mod">
          <ac:chgData name="Ana Gaeta" userId="b63327a4-346d-4ef2-9113-f686d845d8c0" providerId="ADAL" clId="{7444983E-60B5-CB43-8366-AD9DB98E4AAC}" dt="2023-02-10T01:04:53.433" v="639" actId="20577"/>
          <ac:spMkLst>
            <pc:docMk/>
            <pc:sldMk cId="1122159003" sldId="1135"/>
            <ac:spMk id="5" creationId="{DFE61D1B-97C4-2CB1-319F-BC777F2503A1}"/>
          </ac:spMkLst>
        </pc:spChg>
        <pc:spChg chg="add del mod">
          <ac:chgData name="Ana Gaeta" userId="b63327a4-346d-4ef2-9113-f686d845d8c0" providerId="ADAL" clId="{7444983E-60B5-CB43-8366-AD9DB98E4AAC}" dt="2023-02-10T01:05:01.744" v="641" actId="478"/>
          <ac:spMkLst>
            <pc:docMk/>
            <pc:sldMk cId="1122159003" sldId="1135"/>
            <ac:spMk id="7" creationId="{D4298338-F65C-337C-F14E-E9130995EA8C}"/>
          </ac:spMkLst>
        </pc:spChg>
      </pc:sldChg>
      <pc:sldChg chg="addSp delSp modSp add mod">
        <pc:chgData name="Ana Gaeta" userId="b63327a4-346d-4ef2-9113-f686d845d8c0" providerId="ADAL" clId="{7444983E-60B5-CB43-8366-AD9DB98E4AAC}" dt="2023-02-10T01:36:05.733" v="1380" actId="12100"/>
        <pc:sldMkLst>
          <pc:docMk/>
          <pc:sldMk cId="1332751633" sldId="1136"/>
        </pc:sldMkLst>
        <pc:spChg chg="del mod">
          <ac:chgData name="Ana Gaeta" userId="b63327a4-346d-4ef2-9113-f686d845d8c0" providerId="ADAL" clId="{7444983E-60B5-CB43-8366-AD9DB98E4AAC}" dt="2023-02-10T01:07:38.226" v="707" actId="478"/>
          <ac:spMkLst>
            <pc:docMk/>
            <pc:sldMk cId="1332751633" sldId="1136"/>
            <ac:spMk id="2" creationId="{3B2306E0-F79C-1E3F-B51A-4B566AB365EA}"/>
          </ac:spMkLst>
        </pc:spChg>
        <pc:spChg chg="add mod">
          <ac:chgData name="Ana Gaeta" userId="b63327a4-346d-4ef2-9113-f686d845d8c0" providerId="ADAL" clId="{7444983E-60B5-CB43-8366-AD9DB98E4AAC}" dt="2023-02-10T01:07:35.405" v="706" actId="20577"/>
          <ac:spMkLst>
            <pc:docMk/>
            <pc:sldMk cId="1332751633" sldId="1136"/>
            <ac:spMk id="3" creationId="{A9C5346C-791E-6F8D-4FDD-4A6387FE9701}"/>
          </ac:spMkLst>
        </pc:spChg>
        <pc:spChg chg="del mod">
          <ac:chgData name="Ana Gaeta" userId="b63327a4-346d-4ef2-9113-f686d845d8c0" providerId="ADAL" clId="{7444983E-60B5-CB43-8366-AD9DB98E4AAC}" dt="2023-02-10T01:31:57.675" v="1363" actId="478"/>
          <ac:spMkLst>
            <pc:docMk/>
            <pc:sldMk cId="1332751633" sldId="1136"/>
            <ac:spMk id="4" creationId="{DF222FE1-693E-7424-6513-398C1D744211}"/>
          </ac:spMkLst>
        </pc:spChg>
        <pc:spChg chg="add del mod">
          <ac:chgData name="Ana Gaeta" userId="b63327a4-346d-4ef2-9113-f686d845d8c0" providerId="ADAL" clId="{7444983E-60B5-CB43-8366-AD9DB98E4AAC}" dt="2023-02-10T01:07:42.616" v="708" actId="478"/>
          <ac:spMkLst>
            <pc:docMk/>
            <pc:sldMk cId="1332751633" sldId="1136"/>
            <ac:spMk id="6" creationId="{26497C51-6306-2C31-D5EE-FB21576B9863}"/>
          </ac:spMkLst>
        </pc:spChg>
        <pc:spChg chg="add del mod">
          <ac:chgData name="Ana Gaeta" userId="b63327a4-346d-4ef2-9113-f686d845d8c0" providerId="ADAL" clId="{7444983E-60B5-CB43-8366-AD9DB98E4AAC}" dt="2023-02-10T01:31:59.771" v="1364" actId="478"/>
          <ac:spMkLst>
            <pc:docMk/>
            <pc:sldMk cId="1332751633" sldId="1136"/>
            <ac:spMk id="9" creationId="{08B339BB-2CE4-2680-975C-36B54B6D86E5}"/>
          </ac:spMkLst>
        </pc:spChg>
        <pc:graphicFrameChg chg="add mod">
          <ac:chgData name="Ana Gaeta" userId="b63327a4-346d-4ef2-9113-f686d845d8c0" providerId="ADAL" clId="{7444983E-60B5-CB43-8366-AD9DB98E4AAC}" dt="2023-02-10T01:36:05.733" v="1380" actId="12100"/>
          <ac:graphicFrameMkLst>
            <pc:docMk/>
            <pc:sldMk cId="1332751633" sldId="1136"/>
            <ac:graphicFrameMk id="7" creationId="{2C3D2FA4-DEC0-C58D-4E6F-1283F9C8D52D}"/>
          </ac:graphicFrameMkLst>
        </pc:graphicFrameChg>
        <pc:picChg chg="add mod">
          <ac:chgData name="Ana Gaeta" userId="b63327a4-346d-4ef2-9113-f686d845d8c0" providerId="ADAL" clId="{7444983E-60B5-CB43-8366-AD9DB98E4AAC}" dt="2023-02-10T01:32:07.459" v="1366" actId="1076"/>
          <ac:picMkLst>
            <pc:docMk/>
            <pc:sldMk cId="1332751633" sldId="1136"/>
            <ac:picMk id="1026" creationId="{B833E2BF-791C-D1CA-228D-6E443206B85B}"/>
          </ac:picMkLst>
        </pc:picChg>
      </pc:sldChg>
      <pc:sldChg chg="addSp delSp modSp add mod">
        <pc:chgData name="Ana Gaeta" userId="b63327a4-346d-4ef2-9113-f686d845d8c0" providerId="ADAL" clId="{7444983E-60B5-CB43-8366-AD9DB98E4AAC}" dt="2023-02-10T01:16:18.308" v="1153"/>
        <pc:sldMkLst>
          <pc:docMk/>
          <pc:sldMk cId="1419234103" sldId="1137"/>
        </pc:sldMkLst>
        <pc:spChg chg="del mod">
          <ac:chgData name="Ana Gaeta" userId="b63327a4-346d-4ef2-9113-f686d845d8c0" providerId="ADAL" clId="{7444983E-60B5-CB43-8366-AD9DB98E4AAC}" dt="2023-02-10T00:50:57.277" v="436" actId="478"/>
          <ac:spMkLst>
            <pc:docMk/>
            <pc:sldMk cId="1419234103" sldId="1137"/>
            <ac:spMk id="20" creationId="{B86543D9-70DE-CC10-622B-597D85DD6CB8}"/>
          </ac:spMkLst>
        </pc:spChg>
        <pc:spChg chg="del">
          <ac:chgData name="Ana Gaeta" userId="b63327a4-346d-4ef2-9113-f686d845d8c0" providerId="ADAL" clId="{7444983E-60B5-CB43-8366-AD9DB98E4AAC}" dt="2023-02-10T00:51:06.015" v="439" actId="478"/>
          <ac:spMkLst>
            <pc:docMk/>
            <pc:sldMk cId="1419234103" sldId="1137"/>
            <ac:spMk id="21" creationId="{2B9D8D2C-D6A5-6A80-A7FB-A0AA33458BA5}"/>
          </ac:spMkLst>
        </pc:spChg>
        <pc:spChg chg="del">
          <ac:chgData name="Ana Gaeta" userId="b63327a4-346d-4ef2-9113-f686d845d8c0" providerId="ADAL" clId="{7444983E-60B5-CB43-8366-AD9DB98E4AAC}" dt="2023-02-10T00:50:53.459" v="432" actId="478"/>
          <ac:spMkLst>
            <pc:docMk/>
            <pc:sldMk cId="1419234103" sldId="1137"/>
            <ac:spMk id="22" creationId="{80CA9E17-82B7-17E0-933F-B75439F69974}"/>
          </ac:spMkLst>
        </pc:spChg>
        <pc:spChg chg="del">
          <ac:chgData name="Ana Gaeta" userId="b63327a4-346d-4ef2-9113-f686d845d8c0" providerId="ADAL" clId="{7444983E-60B5-CB43-8366-AD9DB98E4AAC}" dt="2023-02-10T00:51:07.155" v="440" actId="478"/>
          <ac:spMkLst>
            <pc:docMk/>
            <pc:sldMk cId="1419234103" sldId="1137"/>
            <ac:spMk id="23" creationId="{126337F1-3789-F711-64AF-15CF946BF868}"/>
          </ac:spMkLst>
        </pc:spChg>
        <pc:spChg chg="del mod">
          <ac:chgData name="Ana Gaeta" userId="b63327a4-346d-4ef2-9113-f686d845d8c0" providerId="ADAL" clId="{7444983E-60B5-CB43-8366-AD9DB98E4AAC}" dt="2023-02-10T00:50:55.328" v="434" actId="478"/>
          <ac:spMkLst>
            <pc:docMk/>
            <pc:sldMk cId="1419234103" sldId="1137"/>
            <ac:spMk id="24" creationId="{68333426-EF0D-50A4-6ECB-A990AC47468A}"/>
          </ac:spMkLst>
        </pc:spChg>
        <pc:graphicFrameChg chg="add mod modGraphic">
          <ac:chgData name="Ana Gaeta" userId="b63327a4-346d-4ef2-9113-f686d845d8c0" providerId="ADAL" clId="{7444983E-60B5-CB43-8366-AD9DB98E4AAC}" dt="2023-02-10T01:00:28.815" v="556"/>
          <ac:graphicFrameMkLst>
            <pc:docMk/>
            <pc:sldMk cId="1419234103" sldId="1137"/>
            <ac:graphicFrameMk id="2" creationId="{7EF1F1B1-4415-A495-5FB1-AAE5DFCBC100}"/>
          </ac:graphicFrameMkLst>
        </pc:graphicFrameChg>
        <pc:graphicFrameChg chg="mod modGraphic">
          <ac:chgData name="Ana Gaeta" userId="b63327a4-346d-4ef2-9113-f686d845d8c0" providerId="ADAL" clId="{7444983E-60B5-CB43-8366-AD9DB98E4AAC}" dt="2023-02-10T01:16:18.308" v="1153"/>
          <ac:graphicFrameMkLst>
            <pc:docMk/>
            <pc:sldMk cId="1419234103" sldId="1137"/>
            <ac:graphicFrameMk id="11" creationId="{C89229E2-1865-B530-0367-44323EA8A386}"/>
          </ac:graphicFrameMkLst>
        </pc:graphicFrameChg>
      </pc:sldChg>
    </pc:docChg>
  </pc:docChgLst>
  <pc:docChgLst>
    <pc:chgData name="Joe Taylor" userId="cf548382-06e0-43fb-a022-67da8ec96703" providerId="ADAL" clId="{5F6FFE7F-0160-A44B-891A-762A754D597E}"/>
    <pc:docChg chg="undo custSel addSld delSld modSld sldOrd">
      <pc:chgData name="Joe Taylor" userId="cf548382-06e0-43fb-a022-67da8ec96703" providerId="ADAL" clId="{5F6FFE7F-0160-A44B-891A-762A754D597E}" dt="2023-02-10T01:45:37.644" v="1977" actId="18331"/>
      <pc:docMkLst>
        <pc:docMk/>
      </pc:docMkLst>
      <pc:sldChg chg="addSp delSp modSp mod ord">
        <pc:chgData name="Joe Taylor" userId="cf548382-06e0-43fb-a022-67da8ec96703" providerId="ADAL" clId="{5F6FFE7F-0160-A44B-891A-762A754D597E}" dt="2023-02-09T20:33:42.583" v="103" actId="20578"/>
        <pc:sldMkLst>
          <pc:docMk/>
          <pc:sldMk cId="0" sldId="265"/>
        </pc:sldMkLst>
        <pc:spChg chg="del mod">
          <ac:chgData name="Joe Taylor" userId="cf548382-06e0-43fb-a022-67da8ec96703" providerId="ADAL" clId="{5F6FFE7F-0160-A44B-891A-762A754D597E}" dt="2023-02-09T20:32:05.914" v="34" actId="478"/>
          <ac:spMkLst>
            <pc:docMk/>
            <pc:sldMk cId="0" sldId="265"/>
            <ac:spMk id="2" creationId="{FE66FE87-86E2-38C0-6C7F-F70EE9422D93}"/>
          </ac:spMkLst>
        </pc:spChg>
        <pc:picChg chg="add mod">
          <ac:chgData name="Joe Taylor" userId="cf548382-06e0-43fb-a022-67da8ec96703" providerId="ADAL" clId="{5F6FFE7F-0160-A44B-891A-762A754D597E}" dt="2023-02-09T20:32:11.365" v="37" actId="1076"/>
          <ac:picMkLst>
            <pc:docMk/>
            <pc:sldMk cId="0" sldId="265"/>
            <ac:picMk id="6" creationId="{87CCDC6E-C9D9-BADA-9B17-2B506E8CEA0A}"/>
          </ac:picMkLst>
        </pc:picChg>
      </pc:sldChg>
      <pc:sldChg chg="modSp mod setBg">
        <pc:chgData name="Joe Taylor" userId="cf548382-06e0-43fb-a022-67da8ec96703" providerId="ADAL" clId="{5F6FFE7F-0160-A44B-891A-762A754D597E}" dt="2023-02-10T01:45:37.644" v="1977" actId="18331"/>
        <pc:sldMkLst>
          <pc:docMk/>
          <pc:sldMk cId="1744326576" sldId="303"/>
        </pc:sldMkLst>
        <pc:spChg chg="mod">
          <ac:chgData name="Joe Taylor" userId="cf548382-06e0-43fb-a022-67da8ec96703" providerId="ADAL" clId="{5F6FFE7F-0160-A44B-891A-762A754D597E}" dt="2023-02-10T01:05:04.945" v="1263" actId="20577"/>
          <ac:spMkLst>
            <pc:docMk/>
            <pc:sldMk cId="1744326576" sldId="303"/>
            <ac:spMk id="4" creationId="{AAFD42AB-CC36-8C6D-A857-652EEE0460D9}"/>
          </ac:spMkLst>
        </pc:spChg>
        <pc:graphicFrameChg chg="mod modGraphic">
          <ac:chgData name="Joe Taylor" userId="cf548382-06e0-43fb-a022-67da8ec96703" providerId="ADAL" clId="{5F6FFE7F-0160-A44B-891A-762A754D597E}" dt="2023-02-10T01:12:06.781" v="1494"/>
          <ac:graphicFrameMkLst>
            <pc:docMk/>
            <pc:sldMk cId="1744326576" sldId="303"/>
            <ac:graphicFrameMk id="6" creationId="{75468D62-EBD8-342A-0FD9-BB80447A6D2C}"/>
          </ac:graphicFrameMkLst>
        </pc:graphicFrameChg>
      </pc:sldChg>
      <pc:sldChg chg="del">
        <pc:chgData name="Joe Taylor" userId="cf548382-06e0-43fb-a022-67da8ec96703" providerId="ADAL" clId="{5F6FFE7F-0160-A44B-891A-762A754D597E}" dt="2023-02-09T20:35:23.370" v="185" actId="2696"/>
        <pc:sldMkLst>
          <pc:docMk/>
          <pc:sldMk cId="2157805072" sldId="311"/>
        </pc:sldMkLst>
      </pc:sldChg>
      <pc:sldChg chg="del">
        <pc:chgData name="Joe Taylor" userId="cf548382-06e0-43fb-a022-67da8ec96703" providerId="ADAL" clId="{5F6FFE7F-0160-A44B-891A-762A754D597E}" dt="2023-02-09T20:35:21.161" v="182" actId="2696"/>
        <pc:sldMkLst>
          <pc:docMk/>
          <pc:sldMk cId="1183243125" sldId="312"/>
        </pc:sldMkLst>
      </pc:sldChg>
      <pc:sldChg chg="del">
        <pc:chgData name="Joe Taylor" userId="cf548382-06e0-43fb-a022-67da8ec96703" providerId="ADAL" clId="{5F6FFE7F-0160-A44B-891A-762A754D597E}" dt="2023-02-09T20:35:24.933" v="187" actId="2696"/>
        <pc:sldMkLst>
          <pc:docMk/>
          <pc:sldMk cId="1185874061" sldId="313"/>
        </pc:sldMkLst>
      </pc:sldChg>
      <pc:sldChg chg="del">
        <pc:chgData name="Joe Taylor" userId="cf548382-06e0-43fb-a022-67da8ec96703" providerId="ADAL" clId="{5F6FFE7F-0160-A44B-891A-762A754D597E}" dt="2023-02-09T20:35:22.001" v="183" actId="2696"/>
        <pc:sldMkLst>
          <pc:docMk/>
          <pc:sldMk cId="1924424818" sldId="314"/>
        </pc:sldMkLst>
      </pc:sldChg>
      <pc:sldChg chg="del">
        <pc:chgData name="Joe Taylor" userId="cf548382-06e0-43fb-a022-67da8ec96703" providerId="ADAL" clId="{5F6FFE7F-0160-A44B-891A-762A754D597E}" dt="2023-02-09T20:37:57.164" v="509" actId="2696"/>
        <pc:sldMkLst>
          <pc:docMk/>
          <pc:sldMk cId="590917093" sldId="325"/>
        </pc:sldMkLst>
      </pc:sldChg>
      <pc:sldChg chg="del">
        <pc:chgData name="Joe Taylor" userId="cf548382-06e0-43fb-a022-67da8ec96703" providerId="ADAL" clId="{5F6FFE7F-0160-A44B-891A-762A754D597E}" dt="2023-02-09T20:37:57.798" v="510" actId="2696"/>
        <pc:sldMkLst>
          <pc:docMk/>
          <pc:sldMk cId="594135620" sldId="343"/>
        </pc:sldMkLst>
      </pc:sldChg>
      <pc:sldChg chg="del">
        <pc:chgData name="Joe Taylor" userId="cf548382-06e0-43fb-a022-67da8ec96703" providerId="ADAL" clId="{5F6FFE7F-0160-A44B-891A-762A754D597E}" dt="2023-02-09T20:38:04.009" v="514" actId="2696"/>
        <pc:sldMkLst>
          <pc:docMk/>
          <pc:sldMk cId="2539463025" sldId="344"/>
        </pc:sldMkLst>
      </pc:sldChg>
      <pc:sldChg chg="del">
        <pc:chgData name="Joe Taylor" userId="cf548382-06e0-43fb-a022-67da8ec96703" providerId="ADAL" clId="{5F6FFE7F-0160-A44B-891A-762A754D597E}" dt="2023-02-09T20:38:08.578" v="518" actId="2696"/>
        <pc:sldMkLst>
          <pc:docMk/>
          <pc:sldMk cId="420302375" sldId="345"/>
        </pc:sldMkLst>
      </pc:sldChg>
      <pc:sldChg chg="del">
        <pc:chgData name="Joe Taylor" userId="cf548382-06e0-43fb-a022-67da8ec96703" providerId="ADAL" clId="{5F6FFE7F-0160-A44B-891A-762A754D597E}" dt="2023-02-09T20:38:05.870" v="517" actId="2696"/>
        <pc:sldMkLst>
          <pc:docMk/>
          <pc:sldMk cId="1515763836" sldId="346"/>
        </pc:sldMkLst>
      </pc:sldChg>
      <pc:sldChg chg="del">
        <pc:chgData name="Joe Taylor" userId="cf548382-06e0-43fb-a022-67da8ec96703" providerId="ADAL" clId="{5F6FFE7F-0160-A44B-891A-762A754D597E}" dt="2023-02-09T20:38:04.722" v="515" actId="2696"/>
        <pc:sldMkLst>
          <pc:docMk/>
          <pc:sldMk cId="4249484014" sldId="348"/>
        </pc:sldMkLst>
      </pc:sldChg>
      <pc:sldChg chg="del">
        <pc:chgData name="Joe Taylor" userId="cf548382-06e0-43fb-a022-67da8ec96703" providerId="ADAL" clId="{5F6FFE7F-0160-A44B-891A-762A754D597E}" dt="2023-02-09T20:38:05.320" v="516" actId="2696"/>
        <pc:sldMkLst>
          <pc:docMk/>
          <pc:sldMk cId="832759655" sldId="350"/>
        </pc:sldMkLst>
      </pc:sldChg>
      <pc:sldChg chg="addSp delSp modSp add mod setBg modClrScheme chgLayout">
        <pc:chgData name="Joe Taylor" userId="cf548382-06e0-43fb-a022-67da8ec96703" providerId="ADAL" clId="{5F6FFE7F-0160-A44B-891A-762A754D597E}" dt="2023-02-10T01:45:37.644" v="1977" actId="18331"/>
        <pc:sldMkLst>
          <pc:docMk/>
          <pc:sldMk cId="589502939" sldId="622"/>
        </pc:sldMkLst>
        <pc:spChg chg="mod ord">
          <ac:chgData name="Joe Taylor" userId="cf548382-06e0-43fb-a022-67da8ec96703" providerId="ADAL" clId="{5F6FFE7F-0160-A44B-891A-762A754D597E}" dt="2023-02-09T23:11:27.003" v="911"/>
          <ac:spMkLst>
            <pc:docMk/>
            <pc:sldMk cId="589502939" sldId="622"/>
            <ac:spMk id="2" creationId="{00000000-0000-0000-0000-000000000000}"/>
          </ac:spMkLst>
        </pc:spChg>
        <pc:spChg chg="del">
          <ac:chgData name="Joe Taylor" userId="cf548382-06e0-43fb-a022-67da8ec96703" providerId="ADAL" clId="{5F6FFE7F-0160-A44B-891A-762A754D597E}" dt="2023-02-09T22:45:28.028" v="597" actId="478"/>
          <ac:spMkLst>
            <pc:docMk/>
            <pc:sldMk cId="589502939" sldId="622"/>
            <ac:spMk id="3" creationId="{1C8A481A-3D32-FC38-DE35-4975A558AFD9}"/>
          </ac:spMkLst>
        </pc:spChg>
        <pc:spChg chg="add del mod ord">
          <ac:chgData name="Joe Taylor" userId="cf548382-06e0-43fb-a022-67da8ec96703" providerId="ADAL" clId="{5F6FFE7F-0160-A44B-891A-762A754D597E}" dt="2023-02-09T22:49:40.072" v="650" actId="26606"/>
          <ac:spMkLst>
            <pc:docMk/>
            <pc:sldMk cId="589502939" sldId="622"/>
            <ac:spMk id="4" creationId="{C9F1D656-A7EE-03A0-1C04-A57A7C9A0D8F}"/>
          </ac:spMkLst>
        </pc:spChg>
        <pc:spChg chg="del">
          <ac:chgData name="Joe Taylor" userId="cf548382-06e0-43fb-a022-67da8ec96703" providerId="ADAL" clId="{5F6FFE7F-0160-A44B-891A-762A754D597E}" dt="2023-02-09T22:45:22.055" v="596" actId="478"/>
          <ac:spMkLst>
            <pc:docMk/>
            <pc:sldMk cId="589502939" sldId="622"/>
            <ac:spMk id="10" creationId="{F1DF5A58-78CF-4880-9A33-57B0598CF224}"/>
          </ac:spMkLst>
        </pc:spChg>
        <pc:graphicFrameChg chg="add mod modGraphic">
          <ac:chgData name="Joe Taylor" userId="cf548382-06e0-43fb-a022-67da8ec96703" providerId="ADAL" clId="{5F6FFE7F-0160-A44B-891A-762A754D597E}" dt="2023-02-09T22:54:41.221" v="752"/>
          <ac:graphicFrameMkLst>
            <pc:docMk/>
            <pc:sldMk cId="589502939" sldId="622"/>
            <ac:graphicFrameMk id="6" creationId="{E6CA51D2-F5B0-9E66-CF18-9078E661068A}"/>
          </ac:graphicFrameMkLst>
        </pc:graphicFrameChg>
      </pc:sldChg>
      <pc:sldChg chg="del">
        <pc:chgData name="Joe Taylor" userId="cf548382-06e0-43fb-a022-67da8ec96703" providerId="ADAL" clId="{5F6FFE7F-0160-A44B-891A-762A754D597E}" dt="2023-02-09T20:38:11.642" v="520" actId="2696"/>
        <pc:sldMkLst>
          <pc:docMk/>
          <pc:sldMk cId="2673934355" sldId="827"/>
        </pc:sldMkLst>
      </pc:sldChg>
      <pc:sldChg chg="del">
        <pc:chgData name="Joe Taylor" userId="cf548382-06e0-43fb-a022-67da8ec96703" providerId="ADAL" clId="{5F6FFE7F-0160-A44B-891A-762A754D597E}" dt="2023-02-09T20:33:00.202" v="71" actId="2696"/>
        <pc:sldMkLst>
          <pc:docMk/>
          <pc:sldMk cId="1265373121" sldId="972"/>
        </pc:sldMkLst>
      </pc:sldChg>
      <pc:sldChg chg="addSp delSp modSp add mod setBg modClrScheme chgLayout">
        <pc:chgData name="Joe Taylor" userId="cf548382-06e0-43fb-a022-67da8ec96703" providerId="ADAL" clId="{5F6FFE7F-0160-A44B-891A-762A754D597E}" dt="2023-02-10T01:45:37.644" v="1977" actId="18331"/>
        <pc:sldMkLst>
          <pc:docMk/>
          <pc:sldMk cId="2898408039" sldId="975"/>
        </pc:sldMkLst>
        <pc:spChg chg="del mod ord">
          <ac:chgData name="Joe Taylor" userId="cf548382-06e0-43fb-a022-67da8ec96703" providerId="ADAL" clId="{5F6FFE7F-0160-A44B-891A-762A754D597E}" dt="2023-02-09T23:01:00.025" v="841" actId="478"/>
          <ac:spMkLst>
            <pc:docMk/>
            <pc:sldMk cId="2898408039" sldId="975"/>
            <ac:spMk id="2" creationId="{3B2306E0-F79C-1E3F-B51A-4B566AB365EA}"/>
          </ac:spMkLst>
        </pc:spChg>
        <pc:spChg chg="del mod ord">
          <ac:chgData name="Joe Taylor" userId="cf548382-06e0-43fb-a022-67da8ec96703" providerId="ADAL" clId="{5F6FFE7F-0160-A44B-891A-762A754D597E}" dt="2023-02-09T23:01:10.147" v="844" actId="478"/>
          <ac:spMkLst>
            <pc:docMk/>
            <pc:sldMk cId="2898408039" sldId="975"/>
            <ac:spMk id="3" creationId="{45B45A44-4CF1-85BA-4AE3-C98BAC4026DA}"/>
          </ac:spMkLst>
        </pc:spChg>
        <pc:spChg chg="add mod ord">
          <ac:chgData name="Joe Taylor" userId="cf548382-06e0-43fb-a022-67da8ec96703" providerId="ADAL" clId="{5F6FFE7F-0160-A44B-891A-762A754D597E}" dt="2023-02-09T23:11:18.828" v="909"/>
          <ac:spMkLst>
            <pc:docMk/>
            <pc:sldMk cId="2898408039" sldId="975"/>
            <ac:spMk id="7" creationId="{47ED899D-2694-767A-81CA-E104BC9F4DB6}"/>
          </ac:spMkLst>
        </pc:spChg>
        <pc:spChg chg="add mod ord">
          <ac:chgData name="Joe Taylor" userId="cf548382-06e0-43fb-a022-67da8ec96703" providerId="ADAL" clId="{5F6FFE7F-0160-A44B-891A-762A754D597E}" dt="2023-02-09T23:01:47.301" v="850" actId="700"/>
          <ac:spMkLst>
            <pc:docMk/>
            <pc:sldMk cId="2898408039" sldId="975"/>
            <ac:spMk id="8" creationId="{3E871884-8678-4823-E7FC-A35F44412084}"/>
          </ac:spMkLst>
        </pc:spChg>
        <pc:picChg chg="add del mod">
          <ac:chgData name="Joe Taylor" userId="cf548382-06e0-43fb-a022-67da8ec96703" providerId="ADAL" clId="{5F6FFE7F-0160-A44B-891A-762A754D597E}" dt="2023-02-10T00:52:42.912" v="926" actId="478"/>
          <ac:picMkLst>
            <pc:docMk/>
            <pc:sldMk cId="2898408039" sldId="975"/>
            <ac:picMk id="3" creationId="{9A80DB23-140E-0C99-BFAE-84DD4897E22E}"/>
          </ac:picMkLst>
        </pc:picChg>
        <pc:picChg chg="add del mod">
          <ac:chgData name="Joe Taylor" userId="cf548382-06e0-43fb-a022-67da8ec96703" providerId="ADAL" clId="{5F6FFE7F-0160-A44B-891A-762A754D597E}" dt="2023-02-09T23:02:53.891" v="853" actId="478"/>
          <ac:picMkLst>
            <pc:docMk/>
            <pc:sldMk cId="2898408039" sldId="975"/>
            <ac:picMk id="5" creationId="{7D7F71C8-D119-9223-2A6A-8E0EB735678F}"/>
          </ac:picMkLst>
        </pc:picChg>
      </pc:sldChg>
      <pc:sldChg chg="addSp delSp modSp add mod setBg modClrScheme chgLayout">
        <pc:chgData name="Joe Taylor" userId="cf548382-06e0-43fb-a022-67da8ec96703" providerId="ADAL" clId="{5F6FFE7F-0160-A44B-891A-762A754D597E}" dt="2023-02-10T01:45:37.644" v="1977" actId="18331"/>
        <pc:sldMkLst>
          <pc:docMk/>
          <pc:sldMk cId="4167448042" sldId="976"/>
        </pc:sldMkLst>
        <pc:spChg chg="del mod">
          <ac:chgData name="Joe Taylor" userId="cf548382-06e0-43fb-a022-67da8ec96703" providerId="ADAL" clId="{5F6FFE7F-0160-A44B-891A-762A754D597E}" dt="2023-02-09T22:41:37.149" v="571" actId="478"/>
          <ac:spMkLst>
            <pc:docMk/>
            <pc:sldMk cId="4167448042" sldId="976"/>
            <ac:spMk id="2" creationId="{6E82DC37-7DB2-EAAB-7784-DFC88F48F827}"/>
          </ac:spMkLst>
        </pc:spChg>
        <pc:spChg chg="del mod">
          <ac:chgData name="Joe Taylor" userId="cf548382-06e0-43fb-a022-67da8ec96703" providerId="ADAL" clId="{5F6FFE7F-0160-A44B-891A-762A754D597E}" dt="2023-02-09T22:41:21.802" v="567" actId="478"/>
          <ac:spMkLst>
            <pc:docMk/>
            <pc:sldMk cId="4167448042" sldId="976"/>
            <ac:spMk id="3" creationId="{478A6009-E162-C2AE-F484-C392B6066B3F}"/>
          </ac:spMkLst>
        </pc:spChg>
        <pc:spChg chg="add del mod ord">
          <ac:chgData name="Joe Taylor" userId="cf548382-06e0-43fb-a022-67da8ec96703" providerId="ADAL" clId="{5F6FFE7F-0160-A44B-891A-762A754D597E}" dt="2023-02-09T22:42:25.325" v="577" actId="26606"/>
          <ac:spMkLst>
            <pc:docMk/>
            <pc:sldMk cId="4167448042" sldId="976"/>
            <ac:spMk id="5" creationId="{50D79FB9-7080-9EE4-2BF9-88D529348F76}"/>
          </ac:spMkLst>
        </pc:spChg>
        <pc:spChg chg="add mod ord">
          <ac:chgData name="Joe Taylor" userId="cf548382-06e0-43fb-a022-67da8ec96703" providerId="ADAL" clId="{5F6FFE7F-0160-A44B-891A-762A754D597E}" dt="2023-02-10T00:55:00.922" v="1058" actId="207"/>
          <ac:spMkLst>
            <pc:docMk/>
            <pc:sldMk cId="4167448042" sldId="976"/>
            <ac:spMk id="7" creationId="{EA97E43B-0B11-98F5-8627-7332EE895B75}"/>
          </ac:spMkLst>
        </pc:spChg>
        <pc:graphicFrameChg chg="add mod modGraphic">
          <ac:chgData name="Joe Taylor" userId="cf548382-06e0-43fb-a022-67da8ec96703" providerId="ADAL" clId="{5F6FFE7F-0160-A44B-891A-762A754D597E}" dt="2023-02-10T01:14:54.240" v="1533"/>
          <ac:graphicFrameMkLst>
            <pc:docMk/>
            <pc:sldMk cId="4167448042" sldId="976"/>
            <ac:graphicFrameMk id="9" creationId="{2433FC2C-7D71-B33D-78D5-8CEBAE75DE40}"/>
          </ac:graphicFrameMkLst>
        </pc:graphicFrameChg>
      </pc:sldChg>
      <pc:sldChg chg="modSp mod ord">
        <pc:chgData name="Joe Taylor" userId="cf548382-06e0-43fb-a022-67da8ec96703" providerId="ADAL" clId="{5F6FFE7F-0160-A44B-891A-762A754D597E}" dt="2023-02-09T20:33:59.655" v="135" actId="20577"/>
        <pc:sldMkLst>
          <pc:docMk/>
          <pc:sldMk cId="3366618586" sldId="1055"/>
        </pc:sldMkLst>
        <pc:spChg chg="mod">
          <ac:chgData name="Joe Taylor" userId="cf548382-06e0-43fb-a022-67da8ec96703" providerId="ADAL" clId="{5F6FFE7F-0160-A44B-891A-762A754D597E}" dt="2023-02-09T20:33:59.655" v="135" actId="20577"/>
          <ac:spMkLst>
            <pc:docMk/>
            <pc:sldMk cId="3366618586" sldId="1055"/>
            <ac:spMk id="3" creationId="{45B45A44-4CF1-85BA-4AE3-C98BAC4026DA}"/>
          </ac:spMkLst>
        </pc:spChg>
      </pc:sldChg>
      <pc:sldChg chg="modSp del mod">
        <pc:chgData name="Joe Taylor" userId="cf548382-06e0-43fb-a022-67da8ec96703" providerId="ADAL" clId="{5F6FFE7F-0160-A44B-891A-762A754D597E}" dt="2023-02-09T22:59:07.273" v="828" actId="2696"/>
        <pc:sldMkLst>
          <pc:docMk/>
          <pc:sldMk cId="3266744611" sldId="1068"/>
        </pc:sldMkLst>
        <pc:spChg chg="mod">
          <ac:chgData name="Joe Taylor" userId="cf548382-06e0-43fb-a022-67da8ec96703" providerId="ADAL" clId="{5F6FFE7F-0160-A44B-891A-762A754D597E}" dt="2023-02-09T20:36:18.687" v="329" actId="255"/>
          <ac:spMkLst>
            <pc:docMk/>
            <pc:sldMk cId="3266744611" sldId="1068"/>
            <ac:spMk id="2" creationId="{3B2306E0-F79C-1E3F-B51A-4B566AB365EA}"/>
          </ac:spMkLst>
        </pc:spChg>
        <pc:spChg chg="mod">
          <ac:chgData name="Joe Taylor" userId="cf548382-06e0-43fb-a022-67da8ec96703" providerId="ADAL" clId="{5F6FFE7F-0160-A44B-891A-762A754D597E}" dt="2023-02-09T20:35:50.271" v="241" actId="20577"/>
          <ac:spMkLst>
            <pc:docMk/>
            <pc:sldMk cId="3266744611" sldId="1068"/>
            <ac:spMk id="4" creationId="{09192547-84A2-8672-8394-E0A7E99318C1}"/>
          </ac:spMkLst>
        </pc:spChg>
      </pc:sldChg>
      <pc:sldChg chg="addSp delSp modSp mod ord setBg">
        <pc:chgData name="Joe Taylor" userId="cf548382-06e0-43fb-a022-67da8ec96703" providerId="ADAL" clId="{5F6FFE7F-0160-A44B-891A-762A754D597E}" dt="2023-02-10T01:00:39.800" v="1256"/>
        <pc:sldMkLst>
          <pc:docMk/>
          <pc:sldMk cId="805700522" sldId="1069"/>
        </pc:sldMkLst>
        <pc:spChg chg="add mod">
          <ac:chgData name="Joe Taylor" userId="cf548382-06e0-43fb-a022-67da8ec96703" providerId="ADAL" clId="{5F6FFE7F-0160-A44B-891A-762A754D597E}" dt="2023-02-09T20:32:52.785" v="70" actId="20577"/>
          <ac:spMkLst>
            <pc:docMk/>
            <pc:sldMk cId="805700522" sldId="1069"/>
            <ac:spMk id="3" creationId="{EA26A3A3-46B1-3F1B-058B-AB13C996D75F}"/>
          </ac:spMkLst>
        </pc:spChg>
        <pc:spChg chg="mod">
          <ac:chgData name="Joe Taylor" userId="cf548382-06e0-43fb-a022-67da8ec96703" providerId="ADAL" clId="{5F6FFE7F-0160-A44B-891A-762A754D597E}" dt="2023-02-09T20:32:35.747" v="56" actId="20577"/>
          <ac:spMkLst>
            <pc:docMk/>
            <pc:sldMk cId="805700522" sldId="1069"/>
            <ac:spMk id="8" creationId="{D7562E38-635B-713B-0ECE-1D6E95DA35DD}"/>
          </ac:spMkLst>
        </pc:spChg>
        <pc:spChg chg="del">
          <ac:chgData name="Joe Taylor" userId="cf548382-06e0-43fb-a022-67da8ec96703" providerId="ADAL" clId="{5F6FFE7F-0160-A44B-891A-762A754D597E}" dt="2023-02-09T20:32:37.614" v="57" actId="478"/>
          <ac:spMkLst>
            <pc:docMk/>
            <pc:sldMk cId="805700522" sldId="1069"/>
            <ac:spMk id="13" creationId="{FD60C55C-8262-D58B-7C7A-D4B0785FBC1A}"/>
          </ac:spMkLst>
        </pc:spChg>
      </pc:sldChg>
      <pc:sldChg chg="del">
        <pc:chgData name="Joe Taylor" userId="cf548382-06e0-43fb-a022-67da8ec96703" providerId="ADAL" clId="{5F6FFE7F-0160-A44B-891A-762A754D597E}" dt="2023-02-09T20:35:09.873" v="178" actId="2696"/>
        <pc:sldMkLst>
          <pc:docMk/>
          <pc:sldMk cId="0" sldId="1070"/>
        </pc:sldMkLst>
      </pc:sldChg>
      <pc:sldChg chg="modSp mod setBg">
        <pc:chgData name="Joe Taylor" userId="cf548382-06e0-43fb-a022-67da8ec96703" providerId="ADAL" clId="{5F6FFE7F-0160-A44B-891A-762A754D597E}" dt="2023-02-10T01:45:37.644" v="1977" actId="18331"/>
        <pc:sldMkLst>
          <pc:docMk/>
          <pc:sldMk cId="3597514292" sldId="1110"/>
        </pc:sldMkLst>
        <pc:graphicFrameChg chg="mod modGraphic">
          <ac:chgData name="Joe Taylor" userId="cf548382-06e0-43fb-a022-67da8ec96703" providerId="ADAL" clId="{5F6FFE7F-0160-A44B-891A-762A754D597E}" dt="2023-02-10T01:31:48.071" v="1917"/>
          <ac:graphicFrameMkLst>
            <pc:docMk/>
            <pc:sldMk cId="3597514292" sldId="1110"/>
            <ac:graphicFrameMk id="3" creationId="{83FE34F3-1FD2-8E58-5463-EFB623F5ACBC}"/>
          </ac:graphicFrameMkLst>
        </pc:graphicFrameChg>
      </pc:sldChg>
      <pc:sldChg chg="modSp mod">
        <pc:chgData name="Joe Taylor" userId="cf548382-06e0-43fb-a022-67da8ec96703" providerId="ADAL" clId="{5F6FFE7F-0160-A44B-891A-762A754D597E}" dt="2023-02-10T00:56:21.790" v="1072"/>
        <pc:sldMkLst>
          <pc:docMk/>
          <pc:sldMk cId="2815122674" sldId="1111"/>
        </pc:sldMkLst>
        <pc:spChg chg="mod">
          <ac:chgData name="Joe Taylor" userId="cf548382-06e0-43fb-a022-67da8ec96703" providerId="ADAL" clId="{5F6FFE7F-0160-A44B-891A-762A754D597E}" dt="2023-02-09T20:34:31.746" v="149" actId="20577"/>
          <ac:spMkLst>
            <pc:docMk/>
            <pc:sldMk cId="2815122674" sldId="1111"/>
            <ac:spMk id="2" creationId="{3B2306E0-F79C-1E3F-B51A-4B566AB365EA}"/>
          </ac:spMkLst>
        </pc:spChg>
        <pc:spChg chg="mod">
          <ac:chgData name="Joe Taylor" userId="cf548382-06e0-43fb-a022-67da8ec96703" providerId="ADAL" clId="{5F6FFE7F-0160-A44B-891A-762A754D597E}" dt="2023-02-10T00:56:21.790" v="1072"/>
          <ac:spMkLst>
            <pc:docMk/>
            <pc:sldMk cId="2815122674" sldId="1111"/>
            <ac:spMk id="3" creationId="{45B45A44-4CF1-85BA-4AE3-C98BAC4026DA}"/>
          </ac:spMkLst>
        </pc:spChg>
      </pc:sldChg>
      <pc:sldChg chg="setBg">
        <pc:chgData name="Joe Taylor" userId="cf548382-06e0-43fb-a022-67da8ec96703" providerId="ADAL" clId="{5F6FFE7F-0160-A44B-891A-762A754D597E}" dt="2023-02-10T01:45:37.644" v="1977" actId="18331"/>
        <pc:sldMkLst>
          <pc:docMk/>
          <pc:sldMk cId="4270821350" sldId="1113"/>
        </pc:sldMkLst>
      </pc:sldChg>
      <pc:sldChg chg="setBg">
        <pc:chgData name="Joe Taylor" userId="cf548382-06e0-43fb-a022-67da8ec96703" providerId="ADAL" clId="{5F6FFE7F-0160-A44B-891A-762A754D597E}" dt="2023-02-10T01:45:37.644" v="1977" actId="18331"/>
        <pc:sldMkLst>
          <pc:docMk/>
          <pc:sldMk cId="1038202962" sldId="1114"/>
        </pc:sldMkLst>
      </pc:sldChg>
      <pc:sldChg chg="del">
        <pc:chgData name="Joe Taylor" userId="cf548382-06e0-43fb-a022-67da8ec96703" providerId="ADAL" clId="{5F6FFE7F-0160-A44B-891A-762A754D597E}" dt="2023-02-09T20:34:58.985" v="176" actId="2696"/>
        <pc:sldMkLst>
          <pc:docMk/>
          <pc:sldMk cId="2584965738" sldId="1114"/>
        </pc:sldMkLst>
      </pc:sldChg>
      <pc:sldChg chg="addSp delSp modSp del mod ord">
        <pc:chgData name="Joe Taylor" userId="cf548382-06e0-43fb-a022-67da8ec96703" providerId="ADAL" clId="{5F6FFE7F-0160-A44B-891A-762A754D597E}" dt="2023-02-10T01:44:54.097" v="1976" actId="2696"/>
        <pc:sldMkLst>
          <pc:docMk/>
          <pc:sldMk cId="1630123239" sldId="1115"/>
        </pc:sldMkLst>
        <pc:spChg chg="mod">
          <ac:chgData name="Joe Taylor" userId="cf548382-06e0-43fb-a022-67da8ec96703" providerId="ADAL" clId="{5F6FFE7F-0160-A44B-891A-762A754D597E}" dt="2023-02-09T20:33:06.735" v="85" actId="20577"/>
          <ac:spMkLst>
            <pc:docMk/>
            <pc:sldMk cId="1630123239" sldId="1115"/>
            <ac:spMk id="2" creationId="{3B2306E0-F79C-1E3F-B51A-4B566AB365EA}"/>
          </ac:spMkLst>
        </pc:spChg>
        <pc:spChg chg="del">
          <ac:chgData name="Joe Taylor" userId="cf548382-06e0-43fb-a022-67da8ec96703" providerId="ADAL" clId="{5F6FFE7F-0160-A44B-891A-762A754D597E}" dt="2023-02-09T20:33:08.160" v="86" actId="478"/>
          <ac:spMkLst>
            <pc:docMk/>
            <pc:sldMk cId="1630123239" sldId="1115"/>
            <ac:spMk id="3" creationId="{45B45A44-4CF1-85BA-4AE3-C98BAC4026DA}"/>
          </ac:spMkLst>
        </pc:spChg>
        <pc:spChg chg="add mod">
          <ac:chgData name="Joe Taylor" userId="cf548382-06e0-43fb-a022-67da8ec96703" providerId="ADAL" clId="{5F6FFE7F-0160-A44B-891A-762A754D597E}" dt="2023-02-09T20:33:08.160" v="86" actId="478"/>
          <ac:spMkLst>
            <pc:docMk/>
            <pc:sldMk cId="1630123239" sldId="1115"/>
            <ac:spMk id="5" creationId="{5F5A466B-1C57-EA22-1257-7167108E4691}"/>
          </ac:spMkLst>
        </pc:spChg>
      </pc:sldChg>
      <pc:sldChg chg="del">
        <pc:chgData name="Joe Taylor" userId="cf548382-06e0-43fb-a022-67da8ec96703" providerId="ADAL" clId="{5F6FFE7F-0160-A44B-891A-762A754D597E}" dt="2023-02-09T20:33:19.526" v="88" actId="2696"/>
        <pc:sldMkLst>
          <pc:docMk/>
          <pc:sldMk cId="1590109339" sldId="1116"/>
        </pc:sldMkLst>
      </pc:sldChg>
      <pc:sldChg chg="del">
        <pc:chgData name="Joe Taylor" userId="cf548382-06e0-43fb-a022-67da8ec96703" providerId="ADAL" clId="{5F6FFE7F-0160-A44B-891A-762A754D597E}" dt="2023-02-09T20:33:19.529" v="89" actId="2696"/>
        <pc:sldMkLst>
          <pc:docMk/>
          <pc:sldMk cId="4133758784" sldId="1117"/>
        </pc:sldMkLst>
      </pc:sldChg>
      <pc:sldChg chg="del">
        <pc:chgData name="Joe Taylor" userId="cf548382-06e0-43fb-a022-67da8ec96703" providerId="ADAL" clId="{5F6FFE7F-0160-A44B-891A-762A754D597E}" dt="2023-02-09T20:33:19.523" v="87" actId="2696"/>
        <pc:sldMkLst>
          <pc:docMk/>
          <pc:sldMk cId="796095773" sldId="1118"/>
        </pc:sldMkLst>
      </pc:sldChg>
      <pc:sldChg chg="del">
        <pc:chgData name="Joe Taylor" userId="cf548382-06e0-43fb-a022-67da8ec96703" providerId="ADAL" clId="{5F6FFE7F-0160-A44B-891A-762A754D597E}" dt="2023-02-09T20:34:56.915" v="174" actId="2696"/>
        <pc:sldMkLst>
          <pc:docMk/>
          <pc:sldMk cId="4156531275" sldId="1119"/>
        </pc:sldMkLst>
      </pc:sldChg>
      <pc:sldChg chg="del">
        <pc:chgData name="Joe Taylor" userId="cf548382-06e0-43fb-a022-67da8ec96703" providerId="ADAL" clId="{5F6FFE7F-0160-A44B-891A-762A754D597E}" dt="2023-02-09T20:34:57.968" v="175" actId="2696"/>
        <pc:sldMkLst>
          <pc:docMk/>
          <pc:sldMk cId="116616367" sldId="1120"/>
        </pc:sldMkLst>
      </pc:sldChg>
      <pc:sldChg chg="del">
        <pc:chgData name="Joe Taylor" userId="cf548382-06e0-43fb-a022-67da8ec96703" providerId="ADAL" clId="{5F6FFE7F-0160-A44B-891A-762A754D597E}" dt="2023-02-09T20:36:27.083" v="330" actId="2696"/>
        <pc:sldMkLst>
          <pc:docMk/>
          <pc:sldMk cId="3910088021" sldId="1121"/>
        </pc:sldMkLst>
      </pc:sldChg>
      <pc:sldChg chg="del">
        <pc:chgData name="Joe Taylor" userId="cf548382-06e0-43fb-a022-67da8ec96703" providerId="ADAL" clId="{5F6FFE7F-0160-A44B-891A-762A754D597E}" dt="2023-02-09T20:35:11.582" v="179" actId="2696"/>
        <pc:sldMkLst>
          <pc:docMk/>
          <pc:sldMk cId="4180141120" sldId="1122"/>
        </pc:sldMkLst>
      </pc:sldChg>
      <pc:sldChg chg="del">
        <pc:chgData name="Joe Taylor" userId="cf548382-06e0-43fb-a022-67da8ec96703" providerId="ADAL" clId="{5F6FFE7F-0160-A44B-891A-762A754D597E}" dt="2023-02-09T20:35:16.591" v="181" actId="2696"/>
        <pc:sldMkLst>
          <pc:docMk/>
          <pc:sldMk cId="2735307471" sldId="1123"/>
        </pc:sldMkLst>
      </pc:sldChg>
      <pc:sldChg chg="del">
        <pc:chgData name="Joe Taylor" userId="cf548382-06e0-43fb-a022-67da8ec96703" providerId="ADAL" clId="{5F6FFE7F-0160-A44B-891A-762A754D597E}" dt="2023-02-09T20:35:22.731" v="184" actId="2696"/>
        <pc:sldMkLst>
          <pc:docMk/>
          <pc:sldMk cId="2818869070" sldId="1124"/>
        </pc:sldMkLst>
      </pc:sldChg>
      <pc:sldChg chg="del">
        <pc:chgData name="Joe Taylor" userId="cf548382-06e0-43fb-a022-67da8ec96703" providerId="ADAL" clId="{5F6FFE7F-0160-A44B-891A-762A754D597E}" dt="2023-02-09T20:35:24.194" v="186" actId="2696"/>
        <pc:sldMkLst>
          <pc:docMk/>
          <pc:sldMk cId="803117065" sldId="1125"/>
        </pc:sldMkLst>
      </pc:sldChg>
      <pc:sldChg chg="del">
        <pc:chgData name="Joe Taylor" userId="cf548382-06e0-43fb-a022-67da8ec96703" providerId="ADAL" clId="{5F6FFE7F-0160-A44B-891A-762A754D597E}" dt="2023-02-09T20:35:26.039" v="188" actId="2696"/>
        <pc:sldMkLst>
          <pc:docMk/>
          <pc:sldMk cId="2252580117" sldId="1126"/>
        </pc:sldMkLst>
      </pc:sldChg>
      <pc:sldChg chg="del">
        <pc:chgData name="Joe Taylor" userId="cf548382-06e0-43fb-a022-67da8ec96703" providerId="ADAL" clId="{5F6FFE7F-0160-A44B-891A-762A754D597E}" dt="2023-02-09T20:35:26.951" v="189" actId="2696"/>
        <pc:sldMkLst>
          <pc:docMk/>
          <pc:sldMk cId="1830286944" sldId="1127"/>
        </pc:sldMkLst>
      </pc:sldChg>
      <pc:sldChg chg="del">
        <pc:chgData name="Joe Taylor" userId="cf548382-06e0-43fb-a022-67da8ec96703" providerId="ADAL" clId="{5F6FFE7F-0160-A44B-891A-762A754D597E}" dt="2023-02-09T20:35:27.780" v="190" actId="2696"/>
        <pc:sldMkLst>
          <pc:docMk/>
          <pc:sldMk cId="4206953738" sldId="1128"/>
        </pc:sldMkLst>
      </pc:sldChg>
      <pc:sldChg chg="del">
        <pc:chgData name="Joe Taylor" userId="cf548382-06e0-43fb-a022-67da8ec96703" providerId="ADAL" clId="{5F6FFE7F-0160-A44B-891A-762A754D597E}" dt="2023-02-09T20:35:28.460" v="191" actId="2696"/>
        <pc:sldMkLst>
          <pc:docMk/>
          <pc:sldMk cId="3283021170" sldId="1129"/>
        </pc:sldMkLst>
      </pc:sldChg>
      <pc:sldChg chg="del">
        <pc:chgData name="Joe Taylor" userId="cf548382-06e0-43fb-a022-67da8ec96703" providerId="ADAL" clId="{5F6FFE7F-0160-A44B-891A-762A754D597E}" dt="2023-02-09T20:38:02.673" v="512" actId="2696"/>
        <pc:sldMkLst>
          <pc:docMk/>
          <pc:sldMk cId="1663149649" sldId="1130"/>
        </pc:sldMkLst>
      </pc:sldChg>
      <pc:sldChg chg="del">
        <pc:chgData name="Joe Taylor" userId="cf548382-06e0-43fb-a022-67da8ec96703" providerId="ADAL" clId="{5F6FFE7F-0160-A44B-891A-762A754D597E}" dt="2023-02-09T20:38:03.407" v="513" actId="2696"/>
        <pc:sldMkLst>
          <pc:docMk/>
          <pc:sldMk cId="1458295693" sldId="1131"/>
        </pc:sldMkLst>
      </pc:sldChg>
      <pc:sldChg chg="addSp delSp modSp add mod setBg modClrScheme chgLayout">
        <pc:chgData name="Joe Taylor" userId="cf548382-06e0-43fb-a022-67da8ec96703" providerId="ADAL" clId="{5F6FFE7F-0160-A44B-891A-762A754D597E}" dt="2023-02-10T01:45:37.644" v="1977" actId="18331"/>
        <pc:sldMkLst>
          <pc:docMk/>
          <pc:sldMk cId="156396224" sldId="1132"/>
        </pc:sldMkLst>
        <pc:spChg chg="mod ord">
          <ac:chgData name="Joe Taylor" userId="cf548382-06e0-43fb-a022-67da8ec96703" providerId="ADAL" clId="{5F6FFE7F-0160-A44B-891A-762A754D597E}" dt="2023-02-10T01:21:13.038" v="1783" actId="120"/>
          <ac:spMkLst>
            <pc:docMk/>
            <pc:sldMk cId="156396224" sldId="1132"/>
            <ac:spMk id="2" creationId="{3B2306E0-F79C-1E3F-B51A-4B566AB365EA}"/>
          </ac:spMkLst>
        </pc:spChg>
        <pc:spChg chg="add del mod ord">
          <ac:chgData name="Joe Taylor" userId="cf548382-06e0-43fb-a022-67da8ec96703" providerId="ADAL" clId="{5F6FFE7F-0160-A44B-891A-762A754D597E}" dt="2023-02-09T23:03:46.744" v="857" actId="26606"/>
          <ac:spMkLst>
            <pc:docMk/>
            <pc:sldMk cId="156396224" sldId="1132"/>
            <ac:spMk id="4" creationId="{09192547-84A2-8672-8394-E0A7E99318C1}"/>
          </ac:spMkLst>
        </pc:spChg>
        <pc:graphicFrameChg chg="add del mod">
          <ac:chgData name="Joe Taylor" userId="cf548382-06e0-43fb-a022-67da8ec96703" providerId="ADAL" clId="{5F6FFE7F-0160-A44B-891A-762A754D597E}" dt="2023-02-09T23:03:37.441" v="856" actId="26606"/>
          <ac:graphicFrameMkLst>
            <pc:docMk/>
            <pc:sldMk cId="156396224" sldId="1132"/>
            <ac:graphicFrameMk id="6" creationId="{B098D2BC-0ABA-3E76-905F-48C63F9FEBC8}"/>
          </ac:graphicFrameMkLst>
        </pc:graphicFrameChg>
        <pc:graphicFrameChg chg="add mod">
          <ac:chgData name="Joe Taylor" userId="cf548382-06e0-43fb-a022-67da8ec96703" providerId="ADAL" clId="{5F6FFE7F-0160-A44B-891A-762A754D597E}" dt="2023-02-10T01:21:04.131" v="1781" actId="1076"/>
          <ac:graphicFrameMkLst>
            <pc:docMk/>
            <pc:sldMk cId="156396224" sldId="1132"/>
            <ac:graphicFrameMk id="7" creationId="{0D519234-8665-A5DD-B741-23CC5FE9277A}"/>
          </ac:graphicFrameMkLst>
        </pc:graphicFrameChg>
      </pc:sldChg>
      <pc:sldChg chg="del">
        <pc:chgData name="Joe Taylor" userId="cf548382-06e0-43fb-a022-67da8ec96703" providerId="ADAL" clId="{5F6FFE7F-0160-A44B-891A-762A754D597E}" dt="2023-02-09T20:35:13.704" v="180" actId="2696"/>
        <pc:sldMkLst>
          <pc:docMk/>
          <pc:sldMk cId="3849751301" sldId="1132"/>
        </pc:sldMkLst>
      </pc:sldChg>
      <pc:sldChg chg="modSp add mod modClrScheme chgLayout">
        <pc:chgData name="Joe Taylor" userId="cf548382-06e0-43fb-a022-67da8ec96703" providerId="ADAL" clId="{5F6FFE7F-0160-A44B-891A-762A754D597E}" dt="2023-02-09T20:37:48.203" v="508" actId="700"/>
        <pc:sldMkLst>
          <pc:docMk/>
          <pc:sldMk cId="2512522569" sldId="1133"/>
        </pc:sldMkLst>
        <pc:spChg chg="mod ord">
          <ac:chgData name="Joe Taylor" userId="cf548382-06e0-43fb-a022-67da8ec96703" providerId="ADAL" clId="{5F6FFE7F-0160-A44B-891A-762A754D597E}" dt="2023-02-09T20:37:48.203" v="508" actId="700"/>
          <ac:spMkLst>
            <pc:docMk/>
            <pc:sldMk cId="2512522569" sldId="1133"/>
            <ac:spMk id="2" creationId="{3B2306E0-F79C-1E3F-B51A-4B566AB365EA}"/>
          </ac:spMkLst>
        </pc:spChg>
        <pc:spChg chg="mod ord">
          <ac:chgData name="Joe Taylor" userId="cf548382-06e0-43fb-a022-67da8ec96703" providerId="ADAL" clId="{5F6FFE7F-0160-A44B-891A-762A754D597E}" dt="2023-02-09T20:37:48.203" v="508" actId="700"/>
          <ac:spMkLst>
            <pc:docMk/>
            <pc:sldMk cId="2512522569" sldId="1133"/>
            <ac:spMk id="4" creationId="{09192547-84A2-8672-8394-E0A7E99318C1}"/>
          </ac:spMkLst>
        </pc:spChg>
      </pc:sldChg>
      <pc:sldChg chg="modSp add mod setBg modClrScheme chgLayout">
        <pc:chgData name="Joe Taylor" userId="cf548382-06e0-43fb-a022-67da8ec96703" providerId="ADAL" clId="{5F6FFE7F-0160-A44B-891A-762A754D597E}" dt="2023-02-10T01:45:37.644" v="1977" actId="18331"/>
        <pc:sldMkLst>
          <pc:docMk/>
          <pc:sldMk cId="279820858" sldId="1134"/>
        </pc:sldMkLst>
        <pc:spChg chg="mod ord">
          <ac:chgData name="Joe Taylor" userId="cf548382-06e0-43fb-a022-67da8ec96703" providerId="ADAL" clId="{5F6FFE7F-0160-A44B-891A-762A754D597E}" dt="2023-02-09T23:11:33.705" v="914" actId="20577"/>
          <ac:spMkLst>
            <pc:docMk/>
            <pc:sldMk cId="279820858" sldId="1134"/>
            <ac:spMk id="2" creationId="{3B2306E0-F79C-1E3F-B51A-4B566AB365EA}"/>
          </ac:spMkLst>
        </pc:spChg>
        <pc:spChg chg="mod ord">
          <ac:chgData name="Joe Taylor" userId="cf548382-06e0-43fb-a022-67da8ec96703" providerId="ADAL" clId="{5F6FFE7F-0160-A44B-891A-762A754D597E}" dt="2023-02-10T01:15:32.506" v="1534" actId="12"/>
          <ac:spMkLst>
            <pc:docMk/>
            <pc:sldMk cId="279820858" sldId="1134"/>
            <ac:spMk id="3" creationId="{45B45A44-4CF1-85BA-4AE3-C98BAC4026DA}"/>
          </ac:spMkLst>
        </pc:spChg>
      </pc:sldChg>
      <pc:sldChg chg="modSp mod setBg">
        <pc:chgData name="Joe Taylor" userId="cf548382-06e0-43fb-a022-67da8ec96703" providerId="ADAL" clId="{5F6FFE7F-0160-A44B-891A-762A754D597E}" dt="2023-02-10T01:45:37.644" v="1977" actId="18331"/>
        <pc:sldMkLst>
          <pc:docMk/>
          <pc:sldMk cId="1122159003" sldId="1135"/>
        </pc:sldMkLst>
        <pc:spChg chg="mod">
          <ac:chgData name="Joe Taylor" userId="cf548382-06e0-43fb-a022-67da8ec96703" providerId="ADAL" clId="{5F6FFE7F-0160-A44B-891A-762A754D597E}" dt="2023-02-10T01:41:07.379" v="1975" actId="20577"/>
          <ac:spMkLst>
            <pc:docMk/>
            <pc:sldMk cId="1122159003" sldId="1135"/>
            <ac:spMk id="4" creationId="{DF222FE1-693E-7424-6513-398C1D744211}"/>
          </ac:spMkLst>
        </pc:spChg>
      </pc:sldChg>
      <pc:sldChg chg="setBg">
        <pc:chgData name="Joe Taylor" userId="cf548382-06e0-43fb-a022-67da8ec96703" providerId="ADAL" clId="{5F6FFE7F-0160-A44B-891A-762A754D597E}" dt="2023-02-10T01:45:37.644" v="1977" actId="18331"/>
        <pc:sldMkLst>
          <pc:docMk/>
          <pc:sldMk cId="1332751633" sldId="1136"/>
        </pc:sldMkLst>
      </pc:sldChg>
      <pc:sldChg chg="modSp mod setBg">
        <pc:chgData name="Joe Taylor" userId="cf548382-06e0-43fb-a022-67da8ec96703" providerId="ADAL" clId="{5F6FFE7F-0160-A44B-891A-762A754D597E}" dt="2023-02-10T01:45:37.644" v="1977" actId="18331"/>
        <pc:sldMkLst>
          <pc:docMk/>
          <pc:sldMk cId="1419234103" sldId="1137"/>
        </pc:sldMkLst>
        <pc:spChg chg="mod">
          <ac:chgData name="Joe Taylor" userId="cf548382-06e0-43fb-a022-67da8ec96703" providerId="ADAL" clId="{5F6FFE7F-0160-A44B-891A-762A754D597E}" dt="2023-02-10T01:05:08.911" v="1265" actId="20577"/>
          <ac:spMkLst>
            <pc:docMk/>
            <pc:sldMk cId="1419234103" sldId="1137"/>
            <ac:spMk id="9" creationId="{905892DC-B1DA-200D-0716-892141BAC289}"/>
          </ac:spMkLst>
        </pc:spChg>
      </pc:sldChg>
      <pc:sldMasterChg chg="delSldLayout">
        <pc:chgData name="Joe Taylor" userId="cf548382-06e0-43fb-a022-67da8ec96703" providerId="ADAL" clId="{5F6FFE7F-0160-A44B-891A-762A754D597E}" dt="2023-02-09T20:38:11.643" v="521" actId="2696"/>
        <pc:sldMasterMkLst>
          <pc:docMk/>
          <pc:sldMasterMk cId="4115381922" sldId="2147483664"/>
        </pc:sldMasterMkLst>
        <pc:sldLayoutChg chg="del">
          <pc:chgData name="Joe Taylor" userId="cf548382-06e0-43fb-a022-67da8ec96703" providerId="ADAL" clId="{5F6FFE7F-0160-A44B-891A-762A754D597E}" dt="2023-02-09T20:38:11.643" v="521" actId="2696"/>
          <pc:sldLayoutMkLst>
            <pc:docMk/>
            <pc:sldMasterMk cId="4115381922" sldId="2147483664"/>
            <pc:sldLayoutMk cId="1158359623" sldId="2147483693"/>
          </pc:sldLayoutMkLst>
        </pc:sldLayoutChg>
        <pc:sldLayoutChg chg="del">
          <pc:chgData name="Joe Taylor" userId="cf548382-06e0-43fb-a022-67da8ec96703" providerId="ADAL" clId="{5F6FFE7F-0160-A44B-891A-762A754D597E}" dt="2023-02-09T20:37:57.799" v="511" actId="2696"/>
          <pc:sldLayoutMkLst>
            <pc:docMk/>
            <pc:sldMasterMk cId="4115381922" sldId="2147483664"/>
            <pc:sldLayoutMk cId="4135105031" sldId="2147483694"/>
          </pc:sldLayoutMkLst>
        </pc:sldLayoutChg>
        <pc:sldLayoutChg chg="del">
          <pc:chgData name="Joe Taylor" userId="cf548382-06e0-43fb-a022-67da8ec96703" providerId="ADAL" clId="{5F6FFE7F-0160-A44B-891A-762A754D597E}" dt="2023-02-09T20:38:08.579" v="519" actId="2696"/>
          <pc:sldLayoutMkLst>
            <pc:docMk/>
            <pc:sldMasterMk cId="4115381922" sldId="2147483664"/>
            <pc:sldLayoutMk cId="130584589" sldId="2147483695"/>
          </pc:sldLayoutMkLst>
        </pc:sldLayoutChg>
      </pc:sldMasterChg>
      <pc:sldMasterChg chg="delSldLayout">
        <pc:chgData name="Joe Taylor" userId="cf548382-06e0-43fb-a022-67da8ec96703" providerId="ADAL" clId="{5F6FFE7F-0160-A44B-891A-762A754D597E}" dt="2023-02-09T20:34:58.988" v="177" actId="2696"/>
        <pc:sldMasterMkLst>
          <pc:docMk/>
          <pc:sldMasterMk cId="2470619010" sldId="2147483685"/>
        </pc:sldMasterMkLst>
        <pc:sldLayoutChg chg="del">
          <pc:chgData name="Joe Taylor" userId="cf548382-06e0-43fb-a022-67da8ec96703" providerId="ADAL" clId="{5F6FFE7F-0160-A44B-891A-762A754D597E}" dt="2023-02-09T20:33:00.204" v="72" actId="2696"/>
          <pc:sldLayoutMkLst>
            <pc:docMk/>
            <pc:sldMasterMk cId="2470619010" sldId="2147483685"/>
            <pc:sldLayoutMk cId="2840532336" sldId="2147483692"/>
          </pc:sldLayoutMkLst>
        </pc:sldLayoutChg>
        <pc:sldLayoutChg chg="del">
          <pc:chgData name="Joe Taylor" userId="cf548382-06e0-43fb-a022-67da8ec96703" providerId="ADAL" clId="{5F6FFE7F-0160-A44B-891A-762A754D597E}" dt="2023-02-09T20:34:58.988" v="177" actId="2696"/>
          <pc:sldLayoutMkLst>
            <pc:docMk/>
            <pc:sldMasterMk cId="2470619010" sldId="2147483685"/>
            <pc:sldLayoutMk cId="642735610" sldId="2147483697"/>
          </pc:sldLayoutMkLst>
        </pc:sldLayoutChg>
      </pc:sldMasterChg>
    </pc:docChg>
  </pc:docChgLst>
  <pc:docChgLst>
    <pc:chgData name="Joe Taylor" userId="cf548382-06e0-43fb-a022-67da8ec96703" providerId="ADAL" clId="{4C94344A-54EB-7543-81BE-C3A446FADC2B}"/>
    <pc:docChg chg="custSel addSld delSld modSld">
      <pc:chgData name="Joe Taylor" userId="cf548382-06e0-43fb-a022-67da8ec96703" providerId="ADAL" clId="{4C94344A-54EB-7543-81BE-C3A446FADC2B}" dt="2023-03-22T21:39:38.563" v="176"/>
      <pc:docMkLst>
        <pc:docMk/>
      </pc:docMkLst>
      <pc:sldChg chg="modSp mod setBg">
        <pc:chgData name="Joe Taylor" userId="cf548382-06e0-43fb-a022-67da8ec96703" providerId="ADAL" clId="{4C94344A-54EB-7543-81BE-C3A446FADC2B}" dt="2023-03-22T21:36:58.456" v="142"/>
        <pc:sldMkLst>
          <pc:docMk/>
          <pc:sldMk cId="0" sldId="256"/>
        </pc:sldMkLst>
        <pc:spChg chg="mod">
          <ac:chgData name="Joe Taylor" userId="cf548382-06e0-43fb-a022-67da8ec96703" providerId="ADAL" clId="{4C94344A-54EB-7543-81BE-C3A446FADC2B}" dt="2023-03-22T21:31:30.534" v="25" actId="20577"/>
          <ac:spMkLst>
            <pc:docMk/>
            <pc:sldMk cId="0" sldId="256"/>
            <ac:spMk id="5" creationId="{A9DFCD8F-AA2E-BD43-9CA7-2AC3B223B6A0}"/>
          </ac:spMkLst>
        </pc:spChg>
        <pc:spChg chg="mod">
          <ac:chgData name="Joe Taylor" userId="cf548382-06e0-43fb-a022-67da8ec96703" providerId="ADAL" clId="{4C94344A-54EB-7543-81BE-C3A446FADC2B}" dt="2023-03-22T21:31:25.051" v="17" actId="20577"/>
          <ac:spMkLst>
            <pc:docMk/>
            <pc:sldMk cId="0" sldId="256"/>
            <ac:spMk id="7" creationId="{00000000-0000-0000-0000-000000000000}"/>
          </ac:spMkLst>
        </pc:spChg>
      </pc:sldChg>
      <pc:sldChg chg="del">
        <pc:chgData name="Joe Taylor" userId="cf548382-06e0-43fb-a022-67da8ec96703" providerId="ADAL" clId="{4C94344A-54EB-7543-81BE-C3A446FADC2B}" dt="2023-03-22T21:34:54.589" v="139" actId="2696"/>
        <pc:sldMkLst>
          <pc:docMk/>
          <pc:sldMk cId="0" sldId="257"/>
        </pc:sldMkLst>
      </pc:sldChg>
      <pc:sldChg chg="addSp delSp modSp mod setBg">
        <pc:chgData name="Joe Taylor" userId="cf548382-06e0-43fb-a022-67da8ec96703" providerId="ADAL" clId="{4C94344A-54EB-7543-81BE-C3A446FADC2B}" dt="2023-03-22T21:36:58.456" v="142"/>
        <pc:sldMkLst>
          <pc:docMk/>
          <pc:sldMk cId="0" sldId="265"/>
        </pc:sldMkLst>
        <pc:spChg chg="mod">
          <ac:chgData name="Joe Taylor" userId="cf548382-06e0-43fb-a022-67da8ec96703" providerId="ADAL" clId="{4C94344A-54EB-7543-81BE-C3A446FADC2B}" dt="2023-03-22T21:32:49.842" v="56" actId="20577"/>
          <ac:spMkLst>
            <pc:docMk/>
            <pc:sldMk cId="0" sldId="265"/>
            <ac:spMk id="8" creationId="{00000000-0000-0000-0000-000000000000}"/>
          </ac:spMkLst>
        </pc:spChg>
        <pc:picChg chg="add mod">
          <ac:chgData name="Joe Taylor" userId="cf548382-06e0-43fb-a022-67da8ec96703" providerId="ADAL" clId="{4C94344A-54EB-7543-81BE-C3A446FADC2B}" dt="2023-03-22T21:32:39.420" v="33" actId="1076"/>
          <ac:picMkLst>
            <pc:docMk/>
            <pc:sldMk cId="0" sldId="265"/>
            <ac:picMk id="3" creationId="{7007BD69-96DB-0B31-C19B-4D41D3358BCE}"/>
          </ac:picMkLst>
        </pc:picChg>
        <pc:picChg chg="del mod">
          <ac:chgData name="Joe Taylor" userId="cf548382-06e0-43fb-a022-67da8ec96703" providerId="ADAL" clId="{4C94344A-54EB-7543-81BE-C3A446FADC2B}" dt="2023-03-22T21:32:35.848" v="32" actId="478"/>
          <ac:picMkLst>
            <pc:docMk/>
            <pc:sldMk cId="0" sldId="265"/>
            <ac:picMk id="6" creationId="{87CCDC6E-C9D9-BADA-9B17-2B506E8CEA0A}"/>
          </ac:picMkLst>
        </pc:picChg>
      </pc:sldChg>
      <pc:sldChg chg="modSp mod setBg">
        <pc:chgData name="Joe Taylor" userId="cf548382-06e0-43fb-a022-67da8ec96703" providerId="ADAL" clId="{4C94344A-54EB-7543-81BE-C3A446FADC2B}" dt="2023-03-22T21:36:58.456" v="142"/>
        <pc:sldMkLst>
          <pc:docMk/>
          <pc:sldMk cId="0" sldId="289"/>
        </pc:sldMkLst>
        <pc:spChg chg="mod">
          <ac:chgData name="Joe Taylor" userId="cf548382-06e0-43fb-a022-67da8ec96703" providerId="ADAL" clId="{4C94344A-54EB-7543-81BE-C3A446FADC2B}" dt="2023-03-22T21:34:22.002" v="91" actId="1076"/>
          <ac:spMkLst>
            <pc:docMk/>
            <pc:sldMk cId="0" sldId="289"/>
            <ac:spMk id="7" creationId="{00000000-0000-0000-0000-000000000000}"/>
          </ac:spMkLst>
        </pc:spChg>
        <pc:spChg chg="mod">
          <ac:chgData name="Joe Taylor" userId="cf548382-06e0-43fb-a022-67da8ec96703" providerId="ADAL" clId="{4C94344A-54EB-7543-81BE-C3A446FADC2B}" dt="2023-03-22T21:34:33.321" v="138" actId="20577"/>
          <ac:spMkLst>
            <pc:docMk/>
            <pc:sldMk cId="0" sldId="289"/>
            <ac:spMk id="8" creationId="{00000000-0000-0000-0000-000000000000}"/>
          </ac:spMkLst>
        </pc:spChg>
      </pc:sldChg>
      <pc:sldChg chg="add del setBg">
        <pc:chgData name="Joe Taylor" userId="cf548382-06e0-43fb-a022-67da8ec96703" providerId="ADAL" clId="{4C94344A-54EB-7543-81BE-C3A446FADC2B}" dt="2023-03-22T21:36:58.456" v="142"/>
        <pc:sldMkLst>
          <pc:docMk/>
          <pc:sldMk cId="1744326576" sldId="303"/>
        </pc:sldMkLst>
      </pc:sldChg>
      <pc:sldChg chg="del">
        <pc:chgData name="Joe Taylor" userId="cf548382-06e0-43fb-a022-67da8ec96703" providerId="ADAL" clId="{4C94344A-54EB-7543-81BE-C3A446FADC2B}" dt="2023-03-22T21:33:19.227" v="63" actId="2696"/>
        <pc:sldMkLst>
          <pc:docMk/>
          <pc:sldMk cId="589502939" sldId="622"/>
        </pc:sldMkLst>
      </pc:sldChg>
      <pc:sldChg chg="del">
        <pc:chgData name="Joe Taylor" userId="cf548382-06e0-43fb-a022-67da8ec96703" providerId="ADAL" clId="{4C94344A-54EB-7543-81BE-C3A446FADC2B}" dt="2023-03-22T21:33:14.581" v="60" actId="2696"/>
        <pc:sldMkLst>
          <pc:docMk/>
          <pc:sldMk cId="2898408039" sldId="975"/>
        </pc:sldMkLst>
      </pc:sldChg>
      <pc:sldChg chg="del">
        <pc:chgData name="Joe Taylor" userId="cf548382-06e0-43fb-a022-67da8ec96703" providerId="ADAL" clId="{4C94344A-54EB-7543-81BE-C3A446FADC2B}" dt="2023-03-22T21:33:18.350" v="62" actId="2696"/>
        <pc:sldMkLst>
          <pc:docMk/>
          <pc:sldMk cId="4167448042" sldId="976"/>
        </pc:sldMkLst>
      </pc:sldChg>
      <pc:sldChg chg="del">
        <pc:chgData name="Joe Taylor" userId="cf548382-06e0-43fb-a022-67da8ec96703" providerId="ADAL" clId="{4C94344A-54EB-7543-81BE-C3A446FADC2B}" dt="2023-03-22T21:32:10.931" v="27" actId="2696"/>
        <pc:sldMkLst>
          <pc:docMk/>
          <pc:sldMk cId="3366618586" sldId="1055"/>
        </pc:sldMkLst>
      </pc:sldChg>
      <pc:sldChg chg="del">
        <pc:chgData name="Joe Taylor" userId="cf548382-06e0-43fb-a022-67da8ec96703" providerId="ADAL" clId="{4C94344A-54EB-7543-81BE-C3A446FADC2B}" dt="2023-03-22T21:32:09.653" v="26" actId="2696"/>
        <pc:sldMkLst>
          <pc:docMk/>
          <pc:sldMk cId="805700522" sldId="1069"/>
        </pc:sldMkLst>
      </pc:sldChg>
      <pc:sldChg chg="del">
        <pc:chgData name="Joe Taylor" userId="cf548382-06e0-43fb-a022-67da8ec96703" providerId="ADAL" clId="{4C94344A-54EB-7543-81BE-C3A446FADC2B}" dt="2023-03-22T21:33:23.666" v="66" actId="2696"/>
        <pc:sldMkLst>
          <pc:docMk/>
          <pc:sldMk cId="3597514292" sldId="1110"/>
        </pc:sldMkLst>
      </pc:sldChg>
      <pc:sldChg chg="del">
        <pc:chgData name="Joe Taylor" userId="cf548382-06e0-43fb-a022-67da8ec96703" providerId="ADAL" clId="{4C94344A-54EB-7543-81BE-C3A446FADC2B}" dt="2023-03-22T21:33:13.842" v="59" actId="2696"/>
        <pc:sldMkLst>
          <pc:docMk/>
          <pc:sldMk cId="2815122674" sldId="1111"/>
        </pc:sldMkLst>
      </pc:sldChg>
      <pc:sldChg chg="del">
        <pc:chgData name="Joe Taylor" userId="cf548382-06e0-43fb-a022-67da8ec96703" providerId="ADAL" clId="{4C94344A-54EB-7543-81BE-C3A446FADC2B}" dt="2023-03-22T21:33:26.633" v="69" actId="2696"/>
        <pc:sldMkLst>
          <pc:docMk/>
          <pc:sldMk cId="4270821350" sldId="1113"/>
        </pc:sldMkLst>
      </pc:sldChg>
      <pc:sldChg chg="del">
        <pc:chgData name="Joe Taylor" userId="cf548382-06e0-43fb-a022-67da8ec96703" providerId="ADAL" clId="{4C94344A-54EB-7543-81BE-C3A446FADC2B}" dt="2023-03-22T21:33:25.123" v="67" actId="2696"/>
        <pc:sldMkLst>
          <pc:docMk/>
          <pc:sldMk cId="1038202962" sldId="1114"/>
        </pc:sldMkLst>
      </pc:sldChg>
      <pc:sldChg chg="del">
        <pc:chgData name="Joe Taylor" userId="cf548382-06e0-43fb-a022-67da8ec96703" providerId="ADAL" clId="{4C94344A-54EB-7543-81BE-C3A446FADC2B}" dt="2023-03-22T21:33:21.318" v="65" actId="2696"/>
        <pc:sldMkLst>
          <pc:docMk/>
          <pc:sldMk cId="156396224" sldId="1132"/>
        </pc:sldMkLst>
      </pc:sldChg>
      <pc:sldChg chg="del">
        <pc:chgData name="Joe Taylor" userId="cf548382-06e0-43fb-a022-67da8ec96703" providerId="ADAL" clId="{4C94344A-54EB-7543-81BE-C3A446FADC2B}" dt="2023-03-22T21:34:07.435" v="72" actId="2696"/>
        <pc:sldMkLst>
          <pc:docMk/>
          <pc:sldMk cId="2512522569" sldId="1133"/>
        </pc:sldMkLst>
      </pc:sldChg>
      <pc:sldChg chg="del">
        <pc:chgData name="Joe Taylor" userId="cf548382-06e0-43fb-a022-67da8ec96703" providerId="ADAL" clId="{4C94344A-54EB-7543-81BE-C3A446FADC2B}" dt="2023-03-22T21:33:20.208" v="64" actId="2696"/>
        <pc:sldMkLst>
          <pc:docMk/>
          <pc:sldMk cId="279820858" sldId="1134"/>
        </pc:sldMkLst>
      </pc:sldChg>
      <pc:sldChg chg="del">
        <pc:chgData name="Joe Taylor" userId="cf548382-06e0-43fb-a022-67da8ec96703" providerId="ADAL" clId="{4C94344A-54EB-7543-81BE-C3A446FADC2B}" dt="2023-03-22T21:33:25.900" v="68" actId="2696"/>
        <pc:sldMkLst>
          <pc:docMk/>
          <pc:sldMk cId="1122159003" sldId="1135"/>
        </pc:sldMkLst>
      </pc:sldChg>
      <pc:sldChg chg="del">
        <pc:chgData name="Joe Taylor" userId="cf548382-06e0-43fb-a022-67da8ec96703" providerId="ADAL" clId="{4C94344A-54EB-7543-81BE-C3A446FADC2B}" dt="2023-03-22T21:33:30.044" v="70" actId="2696"/>
        <pc:sldMkLst>
          <pc:docMk/>
          <pc:sldMk cId="1332751633" sldId="1136"/>
        </pc:sldMkLst>
      </pc:sldChg>
      <pc:sldChg chg="add del setBg">
        <pc:chgData name="Joe Taylor" userId="cf548382-06e0-43fb-a022-67da8ec96703" providerId="ADAL" clId="{4C94344A-54EB-7543-81BE-C3A446FADC2B}" dt="2023-03-22T21:36:58.456" v="142"/>
        <pc:sldMkLst>
          <pc:docMk/>
          <pc:sldMk cId="1419234103" sldId="1137"/>
        </pc:sldMkLst>
      </pc:sldChg>
      <pc:sldChg chg="modSp new mod setBg">
        <pc:chgData name="Joe Taylor" userId="cf548382-06e0-43fb-a022-67da8ec96703" providerId="ADAL" clId="{4C94344A-54EB-7543-81BE-C3A446FADC2B}" dt="2023-03-22T21:39:38.563" v="176"/>
        <pc:sldMkLst>
          <pc:docMk/>
          <pc:sldMk cId="1013830678" sldId="1138"/>
        </pc:sldMkLst>
        <pc:spChg chg="mod">
          <ac:chgData name="Joe Taylor" userId="cf548382-06e0-43fb-a022-67da8ec96703" providerId="ADAL" clId="{4C94344A-54EB-7543-81BE-C3A446FADC2B}" dt="2023-03-22T21:39:26.691" v="173" actId="20577"/>
          <ac:spMkLst>
            <pc:docMk/>
            <pc:sldMk cId="1013830678" sldId="1138"/>
            <ac:spMk id="2" creationId="{959E312D-23D2-DF38-560E-84BF873304BC}"/>
          </ac:spMkLst>
        </pc:spChg>
      </pc:sldChg>
      <pc:sldMasterChg chg="delSldLayout">
        <pc:chgData name="Joe Taylor" userId="cf548382-06e0-43fb-a022-67da8ec96703" providerId="ADAL" clId="{4C94344A-54EB-7543-81BE-C3A446FADC2B}" dt="2023-03-22T21:33:14.582" v="61" actId="2696"/>
        <pc:sldMasterMkLst>
          <pc:docMk/>
          <pc:sldMasterMk cId="2470619010" sldId="2147483685"/>
        </pc:sldMasterMkLst>
        <pc:sldLayoutChg chg="del">
          <pc:chgData name="Joe Taylor" userId="cf548382-06e0-43fb-a022-67da8ec96703" providerId="ADAL" clId="{4C94344A-54EB-7543-81BE-C3A446FADC2B}" dt="2023-03-22T21:33:14.582" v="61" actId="2696"/>
          <pc:sldLayoutMkLst>
            <pc:docMk/>
            <pc:sldMasterMk cId="2470619010" sldId="2147483685"/>
            <pc:sldLayoutMk cId="2667535104" sldId="214748369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4EDFB-5851-1D4D-996A-8002913A5FD6}" type="doc">
      <dgm:prSet loTypeId="urn:microsoft.com/office/officeart/2005/8/layout/hierarchy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925A29-7BE0-1F4F-A150-5390B1A6A3B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en-US" sz="2400" b="0" i="0" dirty="0">
              <a:solidFill>
                <a:srgbClr val="343433"/>
              </a:solidFill>
              <a:latin typeface="Sabon LT Std" panose="02020702050506020403" pitchFamily="18" charset="0"/>
            </a:rPr>
            <a:t>Adjustments to Actual Carry in and Planned Carry Forward</a:t>
          </a:r>
          <a:endParaRPr lang="en-US" sz="2400" dirty="0">
            <a:solidFill>
              <a:srgbClr val="343433"/>
            </a:solidFill>
          </a:endParaRPr>
        </a:p>
      </dgm:t>
    </dgm:pt>
    <dgm:pt modelId="{4489CA25-1681-3840-BEE7-08CCDB0E2C5C}" type="parTrans" cxnId="{328A28A9-3D57-1D44-9F3C-65C06907F540}">
      <dgm:prSet/>
      <dgm:spPr/>
      <dgm:t>
        <a:bodyPr/>
        <a:lstStyle/>
        <a:p>
          <a:endParaRPr lang="en-US"/>
        </a:p>
      </dgm:t>
    </dgm:pt>
    <dgm:pt modelId="{760039F4-021C-2944-B269-79C717F4068C}" type="sibTrans" cxnId="{328A28A9-3D57-1D44-9F3C-65C06907F540}">
      <dgm:prSet/>
      <dgm:spPr/>
      <dgm:t>
        <a:bodyPr/>
        <a:lstStyle/>
        <a:p>
          <a:endParaRPr lang="en-US"/>
        </a:p>
      </dgm:t>
    </dgm:pt>
    <dgm:pt modelId="{21B076C6-C09E-D34D-863D-167317876ED9}">
      <dgm:prSet phldrT="[Text]" custT="1"/>
      <dgm:spPr/>
      <dgm:t>
        <a:bodyPr/>
        <a:lstStyle/>
        <a:p>
          <a:pPr marL="171450" indent="0" algn="l">
            <a:buFont typeface="Arial" panose="020B0604020202020204" pitchFamily="34" charset="0"/>
            <a:buChar char="•"/>
            <a:tabLst/>
          </a:pPr>
          <a:r>
            <a:rPr lang="en-US" sz="1600" b="0" i="0" u="none" dirty="0">
              <a:latin typeface="Sabon LT Std" panose="02020702050506020403" pitchFamily="18" charset="0"/>
            </a:rPr>
            <a:t>PY21 Carry in increased from $2.7M to $7M based on actual expenses</a:t>
          </a:r>
          <a:r>
            <a:rPr lang="en-US" sz="1600" b="0" i="0" dirty="0">
              <a:latin typeface="Sabon LT Std" panose="02020702050506020403" pitchFamily="18" charset="0"/>
            </a:rPr>
            <a:t>​</a:t>
          </a:r>
          <a:endParaRPr lang="en-US" sz="1600" b="0" dirty="0">
            <a:latin typeface="Sabon LT Std" panose="02020702050506020403" pitchFamily="18" charset="0"/>
          </a:endParaRPr>
        </a:p>
      </dgm:t>
    </dgm:pt>
    <dgm:pt modelId="{32045F01-7BDF-4B48-96BA-C9997C2A989C}" type="parTrans" cxnId="{D250788B-0643-3E4F-9A00-BD93F12526F2}">
      <dgm:prSet/>
      <dgm:spPr/>
      <dgm:t>
        <a:bodyPr/>
        <a:lstStyle/>
        <a:p>
          <a:endParaRPr lang="en-US"/>
        </a:p>
      </dgm:t>
    </dgm:pt>
    <dgm:pt modelId="{781A6C3E-7D02-104B-86C3-65B91A0AF218}" type="sibTrans" cxnId="{D250788B-0643-3E4F-9A00-BD93F12526F2}">
      <dgm:prSet/>
      <dgm:spPr/>
      <dgm:t>
        <a:bodyPr/>
        <a:lstStyle/>
        <a:p>
          <a:endParaRPr lang="en-US"/>
        </a:p>
      </dgm:t>
    </dgm:pt>
    <dgm:pt modelId="{458C20E8-2C0C-7143-B123-616273A55215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en-US" sz="2400" b="0" i="0" u="none" dirty="0">
              <a:solidFill>
                <a:srgbClr val="343433"/>
              </a:solidFill>
              <a:latin typeface="Sabon LT Std" panose="02020702050506020403" pitchFamily="18" charset="0"/>
            </a:rPr>
            <a:t>New Grant Awards</a:t>
          </a:r>
          <a:endParaRPr lang="en-US" sz="2400" dirty="0">
            <a:solidFill>
              <a:srgbClr val="343433"/>
            </a:solidFill>
          </a:endParaRPr>
        </a:p>
      </dgm:t>
    </dgm:pt>
    <dgm:pt modelId="{BB77C4AF-339D-9C4E-8B9A-A0B083BDF7B5}" type="parTrans" cxnId="{35A4FA8A-E9C2-B444-A423-DDD5F1255EDF}">
      <dgm:prSet/>
      <dgm:spPr/>
      <dgm:t>
        <a:bodyPr/>
        <a:lstStyle/>
        <a:p>
          <a:endParaRPr lang="en-US"/>
        </a:p>
      </dgm:t>
    </dgm:pt>
    <dgm:pt modelId="{7B7A9881-2A8B-DD47-8E54-1E71EB961699}" type="sibTrans" cxnId="{35A4FA8A-E9C2-B444-A423-DDD5F1255EDF}">
      <dgm:prSet/>
      <dgm:spPr/>
      <dgm:t>
        <a:bodyPr/>
        <a:lstStyle/>
        <a:p>
          <a:endParaRPr lang="en-US"/>
        </a:p>
      </dgm:t>
    </dgm:pt>
    <dgm:pt modelId="{2F9C3E9C-7D92-F44E-8B29-71CE51305B59}">
      <dgm:prSet phldrT="[Text]" custT="1"/>
      <dgm:spPr/>
      <dgm:t>
        <a:bodyPr/>
        <a:lstStyle/>
        <a:p>
          <a:pPr marL="171450" indent="0" algn="l">
            <a:buFont typeface="Arial" panose="020B0604020202020204" pitchFamily="34" charset="0"/>
            <a:buNone/>
            <a:tabLst/>
          </a:pPr>
          <a:r>
            <a:rPr lang="en-US" sz="1600" b="0" i="0" u="none" dirty="0">
              <a:latin typeface="Sabon LT Std" panose="02020702050506020403" pitchFamily="18" charset="0"/>
            </a:rPr>
            <a:t>Other Public Grants</a:t>
          </a:r>
          <a:r>
            <a:rPr lang="en-US" sz="1600" b="0" i="0" dirty="0">
              <a:latin typeface="Sabon LT Std" panose="02020702050506020403" pitchFamily="18" charset="0"/>
            </a:rPr>
            <a:t>​</a:t>
          </a:r>
          <a:endParaRPr lang="en-US" sz="1600" dirty="0">
            <a:latin typeface="Sabon LT Std" panose="02020702050506020403" pitchFamily="18" charset="0"/>
          </a:endParaRPr>
        </a:p>
        <a:p>
          <a:pPr marL="171450" indent="0" algn="l">
            <a:buFont typeface="Arial" panose="020B0604020202020204" pitchFamily="34" charset="0"/>
            <a:buNone/>
            <a:tabLst/>
          </a:pPr>
          <a:r>
            <a:rPr lang="en-US" sz="1600" dirty="0">
              <a:latin typeface="Sabon LT Std" panose="02020702050506020403" pitchFamily="18" charset="0"/>
            </a:rPr>
            <a:t>• </a:t>
          </a:r>
          <a:r>
            <a:rPr lang="en-US" sz="1600" b="0" i="0" u="none" dirty="0">
              <a:latin typeface="Sabon LT Std" panose="02020702050506020403" pitchFamily="18" charset="0"/>
            </a:rPr>
            <a:t>Commerce Digital Navigator ($988K)</a:t>
          </a:r>
          <a:r>
            <a:rPr lang="en-US" sz="1600" b="0" i="0" dirty="0">
              <a:latin typeface="Sabon LT Std" panose="02020702050506020403" pitchFamily="18" charset="0"/>
            </a:rPr>
            <a:t>​</a:t>
          </a:r>
        </a:p>
        <a:p>
          <a:pPr marL="171450" indent="0" algn="l">
            <a:buFont typeface="Arial" panose="020B0604020202020204" pitchFamily="34" charset="0"/>
            <a:buNone/>
            <a:tabLst/>
          </a:pPr>
          <a:r>
            <a:rPr lang="en-US" sz="1600" b="0" i="0" dirty="0">
              <a:latin typeface="Sabon LT Std" panose="02020702050506020403" pitchFamily="18" charset="0"/>
            </a:rPr>
            <a:t>• </a:t>
          </a:r>
          <a:r>
            <a:rPr lang="en-US" sz="1600" b="0" i="0" u="none" dirty="0">
              <a:latin typeface="Sabon LT Std" panose="02020702050506020403" pitchFamily="18" charset="0"/>
            </a:rPr>
            <a:t>ESD Quest grant (3.2M, 1.8M budgeted PY22) </a:t>
          </a:r>
          <a:r>
            <a:rPr lang="en-US" sz="1600" b="0" i="0" dirty="0">
              <a:latin typeface="Sabon LT Std" panose="02020702050506020403" pitchFamily="18" charset="0"/>
            </a:rPr>
            <a:t>​</a:t>
          </a:r>
          <a:endParaRPr lang="en-US" sz="1600" dirty="0"/>
        </a:p>
      </dgm:t>
    </dgm:pt>
    <dgm:pt modelId="{A5960893-224B-694A-A9A4-73CB59D3B99B}" type="parTrans" cxnId="{FDF63CF5-D9F8-8848-A07B-A8703E9AE803}">
      <dgm:prSet/>
      <dgm:spPr/>
      <dgm:t>
        <a:bodyPr/>
        <a:lstStyle/>
        <a:p>
          <a:endParaRPr lang="en-US"/>
        </a:p>
      </dgm:t>
    </dgm:pt>
    <dgm:pt modelId="{077BB5A7-07C6-0C47-BED8-BAAAC31E4D06}" type="sibTrans" cxnId="{FDF63CF5-D9F8-8848-A07B-A8703E9AE803}">
      <dgm:prSet/>
      <dgm:spPr/>
      <dgm:t>
        <a:bodyPr/>
        <a:lstStyle/>
        <a:p>
          <a:endParaRPr lang="en-US"/>
        </a:p>
      </dgm:t>
    </dgm:pt>
    <dgm:pt modelId="{8C11BE97-1500-DF4C-B5E8-841EBFA75948}">
      <dgm:prSet phldrT="[Text]" custT="1"/>
      <dgm:spPr/>
      <dgm:t>
        <a:bodyPr/>
        <a:lstStyle/>
        <a:p>
          <a:pPr marL="171450" indent="0" algn="l">
            <a:buFont typeface="Arial" panose="020B0604020202020204" pitchFamily="34" charset="0"/>
            <a:buChar char="•"/>
            <a:tabLst/>
          </a:pPr>
          <a:r>
            <a:rPr lang="en-US" sz="1600" b="0" i="0" u="none" dirty="0">
              <a:latin typeface="Sabon LT Std" panose="02020702050506020403" pitchFamily="18" charset="0"/>
            </a:rPr>
            <a:t>Private Grants</a:t>
          </a:r>
          <a:r>
            <a:rPr lang="en-US" sz="1600" b="0" i="0" dirty="0">
              <a:latin typeface="Sabon LT Std" panose="02020702050506020403" pitchFamily="18" charset="0"/>
            </a:rPr>
            <a:t>​</a:t>
          </a:r>
        </a:p>
        <a:p>
          <a:pPr marL="171450" indent="0" algn="l">
            <a:buFont typeface="Arial" panose="020B0604020202020204" pitchFamily="34" charset="0"/>
            <a:buChar char="•"/>
            <a:tabLst/>
          </a:pPr>
          <a:r>
            <a:rPr lang="en-US" sz="1600" b="0" i="0" dirty="0">
              <a:latin typeface="Sabon LT Std" panose="02020702050506020403" pitchFamily="18" charset="0"/>
            </a:rPr>
            <a:t>• </a:t>
          </a:r>
          <a:r>
            <a:rPr lang="en-US" sz="1600" b="0" i="0" u="none" dirty="0">
              <a:latin typeface="Sabon LT Std" panose="02020702050506020403" pitchFamily="18" charset="0"/>
            </a:rPr>
            <a:t>Bank of America (150K) </a:t>
          </a:r>
          <a:r>
            <a:rPr lang="en-US" sz="1600" b="0" i="0" dirty="0">
              <a:latin typeface="Sabon LT Std" panose="02020702050506020403" pitchFamily="18" charset="0"/>
            </a:rPr>
            <a:t>​</a:t>
          </a:r>
        </a:p>
        <a:p>
          <a:pPr marL="171450" indent="0" algn="l">
            <a:buFont typeface="Arial" panose="020B0604020202020204" pitchFamily="34" charset="0"/>
            <a:buChar char="•"/>
            <a:tabLst/>
          </a:pPr>
          <a:r>
            <a:rPr lang="en-US" sz="1600" b="0" i="0" dirty="0">
              <a:latin typeface="Sabon LT Std" panose="02020702050506020403" pitchFamily="18" charset="0"/>
            </a:rPr>
            <a:t>• </a:t>
          </a:r>
          <a:r>
            <a:rPr lang="en-US" sz="1600" b="0" i="0" u="none" dirty="0">
              <a:latin typeface="Sabon LT Std" panose="02020702050506020403" pitchFamily="18" charset="0"/>
            </a:rPr>
            <a:t>Gates Foundation (300K, 100K budgeted for PY22)</a:t>
          </a:r>
          <a:r>
            <a:rPr lang="en-US" sz="1600" b="0" i="0" dirty="0">
              <a:latin typeface="Sabon LT Std" panose="02020702050506020403" pitchFamily="18" charset="0"/>
            </a:rPr>
            <a:t>​</a:t>
          </a:r>
        </a:p>
        <a:p>
          <a:pPr marL="171450" indent="0" algn="l">
            <a:buFont typeface="Arial" panose="020B0604020202020204" pitchFamily="34" charset="0"/>
            <a:buChar char="•"/>
            <a:tabLst/>
          </a:pPr>
          <a:r>
            <a:rPr lang="en-US" sz="1600" b="0" i="0" dirty="0">
              <a:latin typeface="Sabon LT Std" panose="02020702050506020403" pitchFamily="18" charset="0"/>
            </a:rPr>
            <a:t>• </a:t>
          </a:r>
          <a:r>
            <a:rPr lang="en-US" sz="1600" b="0" i="0" u="none" dirty="0">
              <a:latin typeface="Sabon LT Std" panose="02020702050506020403" pitchFamily="18" charset="0"/>
            </a:rPr>
            <a:t>National Skills Foundation ($25K) </a:t>
          </a:r>
          <a:r>
            <a:rPr lang="en-US" sz="1600" b="0" i="0" dirty="0">
              <a:latin typeface="Sabon LT Std" panose="02020702050506020403" pitchFamily="18" charset="0"/>
            </a:rPr>
            <a:t>​</a:t>
          </a:r>
        </a:p>
        <a:p>
          <a:pPr marL="171450" indent="0" algn="l">
            <a:buFont typeface="Arial" panose="020B0604020202020204" pitchFamily="34" charset="0"/>
            <a:buChar char="•"/>
            <a:tabLst/>
          </a:pPr>
          <a:r>
            <a:rPr lang="en-US" sz="1600" b="0" i="0" dirty="0">
              <a:latin typeface="Sabon LT Std" panose="02020702050506020403" pitchFamily="18" charset="0"/>
            </a:rPr>
            <a:t>• </a:t>
          </a:r>
          <a:r>
            <a:rPr lang="en-US" sz="1600" b="0" i="0" u="none" dirty="0">
              <a:latin typeface="Sabon LT Std" panose="02020702050506020403" pitchFamily="18" charset="0"/>
            </a:rPr>
            <a:t>ERRA Steering Committee ($6K)</a:t>
          </a:r>
          <a:endParaRPr lang="en-US" sz="1600" dirty="0"/>
        </a:p>
      </dgm:t>
    </dgm:pt>
    <dgm:pt modelId="{F27FE8EC-B44D-934F-A3A4-B5255648776C}" type="parTrans" cxnId="{C1C2F1F2-5479-B946-91E1-BEAA3D371171}">
      <dgm:prSet/>
      <dgm:spPr/>
      <dgm:t>
        <a:bodyPr/>
        <a:lstStyle/>
        <a:p>
          <a:endParaRPr lang="en-US"/>
        </a:p>
      </dgm:t>
    </dgm:pt>
    <dgm:pt modelId="{BF696E88-AA55-484A-A6DE-9868BE41B1B6}" type="sibTrans" cxnId="{C1C2F1F2-5479-B946-91E1-BEAA3D371171}">
      <dgm:prSet/>
      <dgm:spPr/>
      <dgm:t>
        <a:bodyPr/>
        <a:lstStyle/>
        <a:p>
          <a:endParaRPr lang="en-US"/>
        </a:p>
      </dgm:t>
    </dgm:pt>
    <dgm:pt modelId="{68640E9D-EB71-D645-85D1-F87A8003E28A}">
      <dgm:prSet phldrT="[Text]" custT="1"/>
      <dgm:spPr/>
      <dgm:t>
        <a:bodyPr/>
        <a:lstStyle/>
        <a:p>
          <a:pPr marL="171450" indent="0" algn="l">
            <a:buFont typeface="Arial" panose="020B0604020202020204" pitchFamily="34" charset="0"/>
            <a:buChar char="•"/>
            <a:tabLst/>
          </a:pPr>
          <a:r>
            <a:rPr lang="en-US" sz="1600" b="0" i="0" u="none" dirty="0">
              <a:latin typeface="Sabon LT Std" panose="02020702050506020403" pitchFamily="18" charset="0"/>
            </a:rPr>
            <a:t>PY23 Carry forward projection has increased from $1.3M to $9.7M based on analysis of PY22 spending trends.</a:t>
          </a:r>
          <a:endParaRPr lang="en-US" sz="1600" b="0" dirty="0"/>
        </a:p>
      </dgm:t>
    </dgm:pt>
    <dgm:pt modelId="{B9904036-180B-794C-B586-C673613C2E12}" type="parTrans" cxnId="{9EA09101-7F14-2B49-BF75-CD4BC071E654}">
      <dgm:prSet/>
      <dgm:spPr/>
      <dgm:t>
        <a:bodyPr/>
        <a:lstStyle/>
        <a:p>
          <a:endParaRPr lang="en-US"/>
        </a:p>
      </dgm:t>
    </dgm:pt>
    <dgm:pt modelId="{05B894D0-DCB0-A94E-B30B-992F3F706BDE}" type="sibTrans" cxnId="{9EA09101-7F14-2B49-BF75-CD4BC071E654}">
      <dgm:prSet/>
      <dgm:spPr/>
      <dgm:t>
        <a:bodyPr/>
        <a:lstStyle/>
        <a:p>
          <a:endParaRPr lang="en-US"/>
        </a:p>
      </dgm:t>
    </dgm:pt>
    <dgm:pt modelId="{CCE844B3-56C8-3242-B049-D4B8F3C1E0BC}" type="pres">
      <dgm:prSet presAssocID="{20B4EDFB-5851-1D4D-996A-8002913A5F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DAEE93-C58D-C24E-B628-25B633C6CDA1}" type="pres">
      <dgm:prSet presAssocID="{56925A29-7BE0-1F4F-A150-5390B1A6A3BE}" presName="root" presStyleCnt="0"/>
      <dgm:spPr/>
    </dgm:pt>
    <dgm:pt modelId="{2ED35E97-793F-1943-AE76-B655AA9629EA}" type="pres">
      <dgm:prSet presAssocID="{56925A29-7BE0-1F4F-A150-5390B1A6A3BE}" presName="rootComposite" presStyleCnt="0"/>
      <dgm:spPr/>
    </dgm:pt>
    <dgm:pt modelId="{5F63A456-888D-7C47-8AFE-EF61281E4497}" type="pres">
      <dgm:prSet presAssocID="{56925A29-7BE0-1F4F-A150-5390B1A6A3BE}" presName="rootText" presStyleLbl="node1" presStyleIdx="0" presStyleCnt="2" custScaleX="133441" custLinFactY="8284" custLinFactNeighborX="437" custLinFactNeighborY="100000"/>
      <dgm:spPr/>
    </dgm:pt>
    <dgm:pt modelId="{23E890E4-D6F1-8D4E-B23A-9CA133E7782A}" type="pres">
      <dgm:prSet presAssocID="{56925A29-7BE0-1F4F-A150-5390B1A6A3BE}" presName="rootConnector" presStyleLbl="node1" presStyleIdx="0" presStyleCnt="2"/>
      <dgm:spPr/>
    </dgm:pt>
    <dgm:pt modelId="{5DB0C091-3ABA-3141-B5D2-CFD01420DA4A}" type="pres">
      <dgm:prSet presAssocID="{56925A29-7BE0-1F4F-A150-5390B1A6A3BE}" presName="childShape" presStyleCnt="0"/>
      <dgm:spPr/>
    </dgm:pt>
    <dgm:pt modelId="{0842583A-68ED-5941-AD45-E0A79989BAE1}" type="pres">
      <dgm:prSet presAssocID="{32045F01-7BDF-4B48-96BA-C9997C2A989C}" presName="Name13" presStyleLbl="parChTrans1D2" presStyleIdx="0" presStyleCnt="4"/>
      <dgm:spPr/>
    </dgm:pt>
    <dgm:pt modelId="{A3E06933-E080-194B-BBED-969D3BB34F3B}" type="pres">
      <dgm:prSet presAssocID="{21B076C6-C09E-D34D-863D-167317876ED9}" presName="childText" presStyleLbl="bgAcc1" presStyleIdx="0" presStyleCnt="4" custScaleX="180250" custScaleY="59551" custLinFactY="13524" custLinFactNeighborX="546" custLinFactNeighborY="100000">
        <dgm:presLayoutVars>
          <dgm:bulletEnabled val="1"/>
        </dgm:presLayoutVars>
      </dgm:prSet>
      <dgm:spPr/>
    </dgm:pt>
    <dgm:pt modelId="{99D6C3EA-5F65-464C-9B7D-DDC25B7CA502}" type="pres">
      <dgm:prSet presAssocID="{B9904036-180B-794C-B586-C673613C2E12}" presName="Name13" presStyleLbl="parChTrans1D2" presStyleIdx="1" presStyleCnt="4"/>
      <dgm:spPr/>
    </dgm:pt>
    <dgm:pt modelId="{0AE35753-51B8-AB41-9389-489A9653A9E8}" type="pres">
      <dgm:prSet presAssocID="{68640E9D-EB71-D645-85D1-F87A8003E28A}" presName="childText" presStyleLbl="bgAcc1" presStyleIdx="1" presStyleCnt="4" custScaleX="180250" custScaleY="62389" custLinFactY="13524" custLinFactNeighborX="546" custLinFactNeighborY="100000">
        <dgm:presLayoutVars>
          <dgm:bulletEnabled val="1"/>
        </dgm:presLayoutVars>
      </dgm:prSet>
      <dgm:spPr/>
    </dgm:pt>
    <dgm:pt modelId="{AB119411-1EB7-1E40-809D-4D2349DBD364}" type="pres">
      <dgm:prSet presAssocID="{458C20E8-2C0C-7143-B123-616273A55215}" presName="root" presStyleCnt="0"/>
      <dgm:spPr/>
    </dgm:pt>
    <dgm:pt modelId="{278238BC-2938-B740-B73B-DA9715D80251}" type="pres">
      <dgm:prSet presAssocID="{458C20E8-2C0C-7143-B123-616273A55215}" presName="rootComposite" presStyleCnt="0"/>
      <dgm:spPr/>
    </dgm:pt>
    <dgm:pt modelId="{546DFC36-AA7B-1747-B145-88C2E52313E9}" type="pres">
      <dgm:prSet presAssocID="{458C20E8-2C0C-7143-B123-616273A55215}" presName="rootText" presStyleLbl="node1" presStyleIdx="1" presStyleCnt="2" custScaleX="132365"/>
      <dgm:spPr/>
    </dgm:pt>
    <dgm:pt modelId="{6B9D8881-CAD3-324D-96E9-1A0A69E4AAD1}" type="pres">
      <dgm:prSet presAssocID="{458C20E8-2C0C-7143-B123-616273A55215}" presName="rootConnector" presStyleLbl="node1" presStyleIdx="1" presStyleCnt="2"/>
      <dgm:spPr/>
    </dgm:pt>
    <dgm:pt modelId="{486CD070-E297-7E47-8F16-40278930CB31}" type="pres">
      <dgm:prSet presAssocID="{458C20E8-2C0C-7143-B123-616273A55215}" presName="childShape" presStyleCnt="0"/>
      <dgm:spPr/>
    </dgm:pt>
    <dgm:pt modelId="{D785F2C0-0DE9-9348-94DC-1A97BDC29A73}" type="pres">
      <dgm:prSet presAssocID="{A5960893-224B-694A-A9A4-73CB59D3B99B}" presName="Name13" presStyleLbl="parChTrans1D2" presStyleIdx="2" presStyleCnt="4"/>
      <dgm:spPr/>
    </dgm:pt>
    <dgm:pt modelId="{62858D59-49B2-D14D-9C02-F3E247C5C8DF}" type="pres">
      <dgm:prSet presAssocID="{2F9C3E9C-7D92-F44E-8B29-71CE51305B59}" presName="childText" presStyleLbl="bgAcc1" presStyleIdx="2" presStyleCnt="4" custScaleX="180439">
        <dgm:presLayoutVars>
          <dgm:bulletEnabled val="1"/>
        </dgm:presLayoutVars>
      </dgm:prSet>
      <dgm:spPr/>
    </dgm:pt>
    <dgm:pt modelId="{39B251C2-3DA9-1744-B3FA-A6979FD08838}" type="pres">
      <dgm:prSet presAssocID="{F27FE8EC-B44D-934F-A3A4-B5255648776C}" presName="Name13" presStyleLbl="parChTrans1D2" presStyleIdx="3" presStyleCnt="4"/>
      <dgm:spPr/>
    </dgm:pt>
    <dgm:pt modelId="{2021FCBA-6EB6-464E-B6B0-E19CD9D0C48E}" type="pres">
      <dgm:prSet presAssocID="{8C11BE97-1500-DF4C-B5E8-841EBFA75948}" presName="childText" presStyleLbl="bgAcc1" presStyleIdx="3" presStyleCnt="4" custScaleX="180864" custScaleY="135792">
        <dgm:presLayoutVars>
          <dgm:bulletEnabled val="1"/>
        </dgm:presLayoutVars>
      </dgm:prSet>
      <dgm:spPr/>
    </dgm:pt>
  </dgm:ptLst>
  <dgm:cxnLst>
    <dgm:cxn modelId="{9EA09101-7F14-2B49-BF75-CD4BC071E654}" srcId="{56925A29-7BE0-1F4F-A150-5390B1A6A3BE}" destId="{68640E9D-EB71-D645-85D1-F87A8003E28A}" srcOrd="1" destOrd="0" parTransId="{B9904036-180B-794C-B586-C673613C2E12}" sibTransId="{05B894D0-DCB0-A94E-B30B-992F3F706BDE}"/>
    <dgm:cxn modelId="{92FF0202-A9EB-904B-9637-5446BB9ADA6C}" type="presOf" srcId="{B9904036-180B-794C-B586-C673613C2E12}" destId="{99D6C3EA-5F65-464C-9B7D-DDC25B7CA502}" srcOrd="0" destOrd="0" presId="urn:microsoft.com/office/officeart/2005/8/layout/hierarchy3"/>
    <dgm:cxn modelId="{DC750B07-F5D2-6C4E-BBFA-E73FE474C4F9}" type="presOf" srcId="{2F9C3E9C-7D92-F44E-8B29-71CE51305B59}" destId="{62858D59-49B2-D14D-9C02-F3E247C5C8DF}" srcOrd="0" destOrd="0" presId="urn:microsoft.com/office/officeart/2005/8/layout/hierarchy3"/>
    <dgm:cxn modelId="{E98BF80C-CDD7-B74F-9392-524464CB13B4}" type="presOf" srcId="{F27FE8EC-B44D-934F-A3A4-B5255648776C}" destId="{39B251C2-3DA9-1744-B3FA-A6979FD08838}" srcOrd="0" destOrd="0" presId="urn:microsoft.com/office/officeart/2005/8/layout/hierarchy3"/>
    <dgm:cxn modelId="{7544C417-11E6-DF43-BF79-61DDF34C04B4}" type="presOf" srcId="{8C11BE97-1500-DF4C-B5E8-841EBFA75948}" destId="{2021FCBA-6EB6-464E-B6B0-E19CD9D0C48E}" srcOrd="0" destOrd="0" presId="urn:microsoft.com/office/officeart/2005/8/layout/hierarchy3"/>
    <dgm:cxn modelId="{E52FD719-C530-E34D-9A0F-6501CC03450E}" type="presOf" srcId="{20B4EDFB-5851-1D4D-996A-8002913A5FD6}" destId="{CCE844B3-56C8-3242-B049-D4B8F3C1E0BC}" srcOrd="0" destOrd="0" presId="urn:microsoft.com/office/officeart/2005/8/layout/hierarchy3"/>
    <dgm:cxn modelId="{379BAC27-1F55-F748-9AAF-49760B2F8F72}" type="presOf" srcId="{A5960893-224B-694A-A9A4-73CB59D3B99B}" destId="{D785F2C0-0DE9-9348-94DC-1A97BDC29A73}" srcOrd="0" destOrd="0" presId="urn:microsoft.com/office/officeart/2005/8/layout/hierarchy3"/>
    <dgm:cxn modelId="{7F1FED36-11CE-AB4E-AFE0-FF04DC88704B}" type="presOf" srcId="{458C20E8-2C0C-7143-B123-616273A55215}" destId="{546DFC36-AA7B-1747-B145-88C2E52313E9}" srcOrd="0" destOrd="0" presId="urn:microsoft.com/office/officeart/2005/8/layout/hierarchy3"/>
    <dgm:cxn modelId="{E8235B37-42B5-1342-BD26-58C61E3CE263}" type="presOf" srcId="{21B076C6-C09E-D34D-863D-167317876ED9}" destId="{A3E06933-E080-194B-BBED-969D3BB34F3B}" srcOrd="0" destOrd="0" presId="urn:microsoft.com/office/officeart/2005/8/layout/hierarchy3"/>
    <dgm:cxn modelId="{4218DB5D-0672-F545-8D1E-A3296D95A9C3}" type="presOf" srcId="{56925A29-7BE0-1F4F-A150-5390B1A6A3BE}" destId="{5F63A456-888D-7C47-8AFE-EF61281E4497}" srcOrd="0" destOrd="0" presId="urn:microsoft.com/office/officeart/2005/8/layout/hierarchy3"/>
    <dgm:cxn modelId="{35A4FA8A-E9C2-B444-A423-DDD5F1255EDF}" srcId="{20B4EDFB-5851-1D4D-996A-8002913A5FD6}" destId="{458C20E8-2C0C-7143-B123-616273A55215}" srcOrd="1" destOrd="0" parTransId="{BB77C4AF-339D-9C4E-8B9A-A0B083BDF7B5}" sibTransId="{7B7A9881-2A8B-DD47-8E54-1E71EB961699}"/>
    <dgm:cxn modelId="{D250788B-0643-3E4F-9A00-BD93F12526F2}" srcId="{56925A29-7BE0-1F4F-A150-5390B1A6A3BE}" destId="{21B076C6-C09E-D34D-863D-167317876ED9}" srcOrd="0" destOrd="0" parTransId="{32045F01-7BDF-4B48-96BA-C9997C2A989C}" sibTransId="{781A6C3E-7D02-104B-86C3-65B91A0AF218}"/>
    <dgm:cxn modelId="{A68B1996-0F7F-7249-A09E-57FAB9701633}" type="presOf" srcId="{458C20E8-2C0C-7143-B123-616273A55215}" destId="{6B9D8881-CAD3-324D-96E9-1A0A69E4AAD1}" srcOrd="1" destOrd="0" presId="urn:microsoft.com/office/officeart/2005/8/layout/hierarchy3"/>
    <dgm:cxn modelId="{A706249A-6CBD-0D4A-84BD-36FBD75886B1}" type="presOf" srcId="{68640E9D-EB71-D645-85D1-F87A8003E28A}" destId="{0AE35753-51B8-AB41-9389-489A9653A9E8}" srcOrd="0" destOrd="0" presId="urn:microsoft.com/office/officeart/2005/8/layout/hierarchy3"/>
    <dgm:cxn modelId="{328A28A9-3D57-1D44-9F3C-65C06907F540}" srcId="{20B4EDFB-5851-1D4D-996A-8002913A5FD6}" destId="{56925A29-7BE0-1F4F-A150-5390B1A6A3BE}" srcOrd="0" destOrd="0" parTransId="{4489CA25-1681-3840-BEE7-08CCDB0E2C5C}" sibTransId="{760039F4-021C-2944-B269-79C717F4068C}"/>
    <dgm:cxn modelId="{57CD0DC0-4055-8D42-A842-09019000851A}" type="presOf" srcId="{56925A29-7BE0-1F4F-A150-5390B1A6A3BE}" destId="{23E890E4-D6F1-8D4E-B23A-9CA133E7782A}" srcOrd="1" destOrd="0" presId="urn:microsoft.com/office/officeart/2005/8/layout/hierarchy3"/>
    <dgm:cxn modelId="{B689DCC4-65EF-1249-90F3-A66FB386315D}" type="presOf" srcId="{32045F01-7BDF-4B48-96BA-C9997C2A989C}" destId="{0842583A-68ED-5941-AD45-E0A79989BAE1}" srcOrd="0" destOrd="0" presId="urn:microsoft.com/office/officeart/2005/8/layout/hierarchy3"/>
    <dgm:cxn modelId="{C1C2F1F2-5479-B946-91E1-BEAA3D371171}" srcId="{458C20E8-2C0C-7143-B123-616273A55215}" destId="{8C11BE97-1500-DF4C-B5E8-841EBFA75948}" srcOrd="1" destOrd="0" parTransId="{F27FE8EC-B44D-934F-A3A4-B5255648776C}" sibTransId="{BF696E88-AA55-484A-A6DE-9868BE41B1B6}"/>
    <dgm:cxn modelId="{FDF63CF5-D9F8-8848-A07B-A8703E9AE803}" srcId="{458C20E8-2C0C-7143-B123-616273A55215}" destId="{2F9C3E9C-7D92-F44E-8B29-71CE51305B59}" srcOrd="0" destOrd="0" parTransId="{A5960893-224B-694A-A9A4-73CB59D3B99B}" sibTransId="{077BB5A7-07C6-0C47-BED8-BAAAC31E4D06}"/>
    <dgm:cxn modelId="{DA7B5A99-746C-CA46-9B69-5C39DAB93B8D}" type="presParOf" srcId="{CCE844B3-56C8-3242-B049-D4B8F3C1E0BC}" destId="{41DAEE93-C58D-C24E-B628-25B633C6CDA1}" srcOrd="0" destOrd="0" presId="urn:microsoft.com/office/officeart/2005/8/layout/hierarchy3"/>
    <dgm:cxn modelId="{FB039C88-181D-124D-912A-94564213F376}" type="presParOf" srcId="{41DAEE93-C58D-C24E-B628-25B633C6CDA1}" destId="{2ED35E97-793F-1943-AE76-B655AA9629EA}" srcOrd="0" destOrd="0" presId="urn:microsoft.com/office/officeart/2005/8/layout/hierarchy3"/>
    <dgm:cxn modelId="{44D63895-17CE-3C42-9BE8-25E82D08F58E}" type="presParOf" srcId="{2ED35E97-793F-1943-AE76-B655AA9629EA}" destId="{5F63A456-888D-7C47-8AFE-EF61281E4497}" srcOrd="0" destOrd="0" presId="urn:microsoft.com/office/officeart/2005/8/layout/hierarchy3"/>
    <dgm:cxn modelId="{ADE90010-0D94-0547-A5E5-C678FFE0C732}" type="presParOf" srcId="{2ED35E97-793F-1943-AE76-B655AA9629EA}" destId="{23E890E4-D6F1-8D4E-B23A-9CA133E7782A}" srcOrd="1" destOrd="0" presId="urn:microsoft.com/office/officeart/2005/8/layout/hierarchy3"/>
    <dgm:cxn modelId="{2BFFDF8C-D02F-F542-9077-737471A788CC}" type="presParOf" srcId="{41DAEE93-C58D-C24E-B628-25B633C6CDA1}" destId="{5DB0C091-3ABA-3141-B5D2-CFD01420DA4A}" srcOrd="1" destOrd="0" presId="urn:microsoft.com/office/officeart/2005/8/layout/hierarchy3"/>
    <dgm:cxn modelId="{83710C41-2D2E-1A47-845C-70083DE4397C}" type="presParOf" srcId="{5DB0C091-3ABA-3141-B5D2-CFD01420DA4A}" destId="{0842583A-68ED-5941-AD45-E0A79989BAE1}" srcOrd="0" destOrd="0" presId="urn:microsoft.com/office/officeart/2005/8/layout/hierarchy3"/>
    <dgm:cxn modelId="{3D8FA624-30B4-104A-B5C9-645532B893AA}" type="presParOf" srcId="{5DB0C091-3ABA-3141-B5D2-CFD01420DA4A}" destId="{A3E06933-E080-194B-BBED-969D3BB34F3B}" srcOrd="1" destOrd="0" presId="urn:microsoft.com/office/officeart/2005/8/layout/hierarchy3"/>
    <dgm:cxn modelId="{86E508E0-5747-4A4C-90DB-CA0E4F176826}" type="presParOf" srcId="{5DB0C091-3ABA-3141-B5D2-CFD01420DA4A}" destId="{99D6C3EA-5F65-464C-9B7D-DDC25B7CA502}" srcOrd="2" destOrd="0" presId="urn:microsoft.com/office/officeart/2005/8/layout/hierarchy3"/>
    <dgm:cxn modelId="{85AEE9E9-FEA8-E449-B433-6C831B090AB7}" type="presParOf" srcId="{5DB0C091-3ABA-3141-B5D2-CFD01420DA4A}" destId="{0AE35753-51B8-AB41-9389-489A9653A9E8}" srcOrd="3" destOrd="0" presId="urn:microsoft.com/office/officeart/2005/8/layout/hierarchy3"/>
    <dgm:cxn modelId="{A096B7D3-8058-5B4B-9D45-09B49ABF7042}" type="presParOf" srcId="{CCE844B3-56C8-3242-B049-D4B8F3C1E0BC}" destId="{AB119411-1EB7-1E40-809D-4D2349DBD364}" srcOrd="1" destOrd="0" presId="urn:microsoft.com/office/officeart/2005/8/layout/hierarchy3"/>
    <dgm:cxn modelId="{3C3F31FC-C922-7642-843A-7040B3746A8A}" type="presParOf" srcId="{AB119411-1EB7-1E40-809D-4D2349DBD364}" destId="{278238BC-2938-B740-B73B-DA9715D80251}" srcOrd="0" destOrd="0" presId="urn:microsoft.com/office/officeart/2005/8/layout/hierarchy3"/>
    <dgm:cxn modelId="{DF3E8312-8F1A-544A-95C8-C221BB60939C}" type="presParOf" srcId="{278238BC-2938-B740-B73B-DA9715D80251}" destId="{546DFC36-AA7B-1747-B145-88C2E52313E9}" srcOrd="0" destOrd="0" presId="urn:microsoft.com/office/officeart/2005/8/layout/hierarchy3"/>
    <dgm:cxn modelId="{B175991E-3AB9-264E-AC69-2D7D57C13922}" type="presParOf" srcId="{278238BC-2938-B740-B73B-DA9715D80251}" destId="{6B9D8881-CAD3-324D-96E9-1A0A69E4AAD1}" srcOrd="1" destOrd="0" presId="urn:microsoft.com/office/officeart/2005/8/layout/hierarchy3"/>
    <dgm:cxn modelId="{EFBFB190-5B7C-5D45-A57E-FC798911B22D}" type="presParOf" srcId="{AB119411-1EB7-1E40-809D-4D2349DBD364}" destId="{486CD070-E297-7E47-8F16-40278930CB31}" srcOrd="1" destOrd="0" presId="urn:microsoft.com/office/officeart/2005/8/layout/hierarchy3"/>
    <dgm:cxn modelId="{F7603DC0-64D3-5B49-A35D-9D276A9C4AD8}" type="presParOf" srcId="{486CD070-E297-7E47-8F16-40278930CB31}" destId="{D785F2C0-0DE9-9348-94DC-1A97BDC29A73}" srcOrd="0" destOrd="0" presId="urn:microsoft.com/office/officeart/2005/8/layout/hierarchy3"/>
    <dgm:cxn modelId="{3014F7FD-E7E4-D44E-9766-161A5D3AFB19}" type="presParOf" srcId="{486CD070-E297-7E47-8F16-40278930CB31}" destId="{62858D59-49B2-D14D-9C02-F3E247C5C8DF}" srcOrd="1" destOrd="0" presId="urn:microsoft.com/office/officeart/2005/8/layout/hierarchy3"/>
    <dgm:cxn modelId="{789F2238-F86F-BF43-8E68-D32C43D256B1}" type="presParOf" srcId="{486CD070-E297-7E47-8F16-40278930CB31}" destId="{39B251C2-3DA9-1744-B3FA-A6979FD08838}" srcOrd="2" destOrd="0" presId="urn:microsoft.com/office/officeart/2005/8/layout/hierarchy3"/>
    <dgm:cxn modelId="{FF7C60DA-FA52-7D48-A3A7-CB9B22399E03}" type="presParOf" srcId="{486CD070-E297-7E47-8F16-40278930CB31}" destId="{2021FCBA-6EB6-464E-B6B0-E19CD9D0C48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3A456-888D-7C47-8AFE-EF61281E4497}">
      <dsp:nvSpPr>
        <dsp:cNvPr id="0" name=""/>
        <dsp:cNvSpPr/>
      </dsp:nvSpPr>
      <dsp:spPr>
        <a:xfrm>
          <a:off x="524271" y="1435903"/>
          <a:ext cx="3537420" cy="132546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343433"/>
              </a:solidFill>
              <a:latin typeface="Sabon LT Std" panose="02020702050506020403" pitchFamily="18" charset="0"/>
            </a:rPr>
            <a:t>Adjustments to Actual Carry in and Planned Carry Forward</a:t>
          </a:r>
          <a:endParaRPr lang="en-US" sz="2400" kern="1200" dirty="0">
            <a:solidFill>
              <a:srgbClr val="343433"/>
            </a:solidFill>
          </a:endParaRPr>
        </a:p>
      </dsp:txBody>
      <dsp:txXfrm>
        <a:off x="563092" y="1474724"/>
        <a:ext cx="3459778" cy="1247820"/>
      </dsp:txXfrm>
    </dsp:sp>
    <dsp:sp modelId="{0842583A-68ED-5941-AD45-E0A79989BAE1}">
      <dsp:nvSpPr>
        <dsp:cNvPr id="0" name=""/>
        <dsp:cNvSpPr/>
      </dsp:nvSpPr>
      <dsp:spPr>
        <a:xfrm>
          <a:off x="878013" y="2761365"/>
          <a:ext cx="353736" cy="795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482"/>
              </a:lnTo>
              <a:lnTo>
                <a:pt x="353736" y="7954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06933-E080-194B-BBED-969D3BB34F3B}">
      <dsp:nvSpPr>
        <dsp:cNvPr id="0" name=""/>
        <dsp:cNvSpPr/>
      </dsp:nvSpPr>
      <dsp:spPr>
        <a:xfrm>
          <a:off x="1231750" y="3162185"/>
          <a:ext cx="3822633" cy="789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1714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  <a:tabLst/>
          </a:pPr>
          <a:r>
            <a:rPr lang="en-US" sz="1600" b="0" i="0" u="none" kern="1200" dirty="0">
              <a:latin typeface="Sabon LT Std" panose="02020702050506020403" pitchFamily="18" charset="0"/>
            </a:rPr>
            <a:t>PY21 Carry in increased from $2.7M to $7M based on actual expenses</a:t>
          </a:r>
          <a:r>
            <a:rPr lang="en-US" sz="1600" b="0" i="0" kern="1200" dirty="0">
              <a:latin typeface="Sabon LT Std" panose="02020702050506020403" pitchFamily="18" charset="0"/>
            </a:rPr>
            <a:t>​</a:t>
          </a:r>
          <a:endParaRPr lang="en-US" sz="1600" b="0" kern="1200" dirty="0">
            <a:latin typeface="Sabon LT Std" panose="02020702050506020403" pitchFamily="18" charset="0"/>
          </a:endParaRPr>
        </a:p>
      </dsp:txBody>
      <dsp:txXfrm>
        <a:off x="1254869" y="3185304"/>
        <a:ext cx="3776395" cy="743088"/>
      </dsp:txXfrm>
    </dsp:sp>
    <dsp:sp modelId="{99D6C3EA-5F65-464C-9B7D-DDC25B7CA502}">
      <dsp:nvSpPr>
        <dsp:cNvPr id="0" name=""/>
        <dsp:cNvSpPr/>
      </dsp:nvSpPr>
      <dsp:spPr>
        <a:xfrm>
          <a:off x="878013" y="2761365"/>
          <a:ext cx="353736" cy="1934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982"/>
              </a:lnTo>
              <a:lnTo>
                <a:pt x="353736" y="19349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35753-51B8-AB41-9389-489A9653A9E8}">
      <dsp:nvSpPr>
        <dsp:cNvPr id="0" name=""/>
        <dsp:cNvSpPr/>
      </dsp:nvSpPr>
      <dsp:spPr>
        <a:xfrm>
          <a:off x="1231750" y="4282877"/>
          <a:ext cx="3822633" cy="826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1714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  <a:tabLst/>
          </a:pPr>
          <a:r>
            <a:rPr lang="en-US" sz="1600" b="0" i="0" u="none" kern="1200" dirty="0">
              <a:latin typeface="Sabon LT Std" panose="02020702050506020403" pitchFamily="18" charset="0"/>
            </a:rPr>
            <a:t>PY23 Carry forward projection has increased from $1.3M to $9.7M based on analysis of PY22 spending trends.</a:t>
          </a:r>
          <a:endParaRPr lang="en-US" sz="1600" b="0" kern="1200" dirty="0"/>
        </a:p>
      </dsp:txBody>
      <dsp:txXfrm>
        <a:off x="1255970" y="4307097"/>
        <a:ext cx="3774193" cy="778502"/>
      </dsp:txXfrm>
    </dsp:sp>
    <dsp:sp modelId="{546DFC36-AA7B-1747-B145-88C2E52313E9}">
      <dsp:nvSpPr>
        <dsp:cNvPr id="0" name=""/>
        <dsp:cNvSpPr/>
      </dsp:nvSpPr>
      <dsp:spPr>
        <a:xfrm>
          <a:off x="5003756" y="639"/>
          <a:ext cx="3508896" cy="132546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>
              <a:solidFill>
                <a:srgbClr val="343433"/>
              </a:solidFill>
              <a:latin typeface="Sabon LT Std" panose="02020702050506020403" pitchFamily="18" charset="0"/>
            </a:rPr>
            <a:t>New Grant Awards</a:t>
          </a:r>
          <a:endParaRPr lang="en-US" sz="2400" kern="1200" dirty="0">
            <a:solidFill>
              <a:srgbClr val="343433"/>
            </a:solidFill>
          </a:endParaRPr>
        </a:p>
      </dsp:txBody>
      <dsp:txXfrm>
        <a:off x="5042577" y="39460"/>
        <a:ext cx="3431254" cy="1247820"/>
      </dsp:txXfrm>
    </dsp:sp>
    <dsp:sp modelId="{D785F2C0-0DE9-9348-94DC-1A97BDC29A73}">
      <dsp:nvSpPr>
        <dsp:cNvPr id="0" name=""/>
        <dsp:cNvSpPr/>
      </dsp:nvSpPr>
      <dsp:spPr>
        <a:xfrm>
          <a:off x="5354646" y="1326101"/>
          <a:ext cx="350889" cy="994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096"/>
              </a:lnTo>
              <a:lnTo>
                <a:pt x="350889" y="9940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58D59-49B2-D14D-9C02-F3E247C5C8DF}">
      <dsp:nvSpPr>
        <dsp:cNvPr id="0" name=""/>
        <dsp:cNvSpPr/>
      </dsp:nvSpPr>
      <dsp:spPr>
        <a:xfrm>
          <a:off x="5705536" y="1657467"/>
          <a:ext cx="3826641" cy="1325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1714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  <a:tabLst/>
          </a:pPr>
          <a:r>
            <a:rPr lang="en-US" sz="1600" b="0" i="0" u="none" kern="1200" dirty="0">
              <a:latin typeface="Sabon LT Std" panose="02020702050506020403" pitchFamily="18" charset="0"/>
            </a:rPr>
            <a:t>Other Public Grants</a:t>
          </a:r>
          <a:r>
            <a:rPr lang="en-US" sz="1600" b="0" i="0" kern="1200" dirty="0">
              <a:latin typeface="Sabon LT Std" panose="02020702050506020403" pitchFamily="18" charset="0"/>
            </a:rPr>
            <a:t>​</a:t>
          </a:r>
          <a:endParaRPr lang="en-US" sz="1600" kern="1200" dirty="0">
            <a:latin typeface="Sabon LT Std" panose="02020702050506020403" pitchFamily="18" charset="0"/>
          </a:endParaRPr>
        </a:p>
        <a:p>
          <a:pPr marL="1714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  <a:tabLst/>
          </a:pPr>
          <a:r>
            <a:rPr lang="en-US" sz="1600" kern="1200" dirty="0">
              <a:latin typeface="Sabon LT Std" panose="02020702050506020403" pitchFamily="18" charset="0"/>
            </a:rPr>
            <a:t>• </a:t>
          </a:r>
          <a:r>
            <a:rPr lang="en-US" sz="1600" b="0" i="0" u="none" kern="1200" dirty="0">
              <a:latin typeface="Sabon LT Std" panose="02020702050506020403" pitchFamily="18" charset="0"/>
            </a:rPr>
            <a:t>Commerce Digital Navigator ($988K)</a:t>
          </a:r>
          <a:r>
            <a:rPr lang="en-US" sz="1600" b="0" i="0" kern="1200" dirty="0">
              <a:latin typeface="Sabon LT Std" panose="02020702050506020403" pitchFamily="18" charset="0"/>
            </a:rPr>
            <a:t>​</a:t>
          </a:r>
        </a:p>
        <a:p>
          <a:pPr marL="1714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  <a:tabLst/>
          </a:pPr>
          <a:r>
            <a:rPr lang="en-US" sz="1600" b="0" i="0" kern="1200" dirty="0">
              <a:latin typeface="Sabon LT Std" panose="02020702050506020403" pitchFamily="18" charset="0"/>
            </a:rPr>
            <a:t>• </a:t>
          </a:r>
          <a:r>
            <a:rPr lang="en-US" sz="1600" b="0" i="0" u="none" kern="1200" dirty="0">
              <a:latin typeface="Sabon LT Std" panose="02020702050506020403" pitchFamily="18" charset="0"/>
            </a:rPr>
            <a:t>ESD Quest grant (3.2M, 1.8M budgeted PY22) </a:t>
          </a:r>
          <a:r>
            <a:rPr lang="en-US" sz="1600" b="0" i="0" kern="1200" dirty="0">
              <a:latin typeface="Sabon LT Std" panose="02020702050506020403" pitchFamily="18" charset="0"/>
            </a:rPr>
            <a:t>​</a:t>
          </a:r>
          <a:endParaRPr lang="en-US" sz="1600" kern="1200" dirty="0"/>
        </a:p>
      </dsp:txBody>
      <dsp:txXfrm>
        <a:off x="5744357" y="1696288"/>
        <a:ext cx="3748999" cy="1247820"/>
      </dsp:txXfrm>
    </dsp:sp>
    <dsp:sp modelId="{39B251C2-3DA9-1744-B3FA-A6979FD08838}">
      <dsp:nvSpPr>
        <dsp:cNvPr id="0" name=""/>
        <dsp:cNvSpPr/>
      </dsp:nvSpPr>
      <dsp:spPr>
        <a:xfrm>
          <a:off x="5354646" y="1326101"/>
          <a:ext cx="350889" cy="2888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129"/>
              </a:lnTo>
              <a:lnTo>
                <a:pt x="350889" y="28881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1FCBA-6EB6-464E-B6B0-E19CD9D0C48E}">
      <dsp:nvSpPr>
        <dsp:cNvPr id="0" name=""/>
        <dsp:cNvSpPr/>
      </dsp:nvSpPr>
      <dsp:spPr>
        <a:xfrm>
          <a:off x="5705536" y="3314295"/>
          <a:ext cx="3835654" cy="179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1714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  <a:tabLst/>
          </a:pPr>
          <a:r>
            <a:rPr lang="en-US" sz="1600" b="0" i="0" u="none" kern="1200" dirty="0">
              <a:latin typeface="Sabon LT Std" panose="02020702050506020403" pitchFamily="18" charset="0"/>
            </a:rPr>
            <a:t>Private Grants</a:t>
          </a:r>
          <a:r>
            <a:rPr lang="en-US" sz="1600" b="0" i="0" kern="1200" dirty="0">
              <a:latin typeface="Sabon LT Std" panose="02020702050506020403" pitchFamily="18" charset="0"/>
            </a:rPr>
            <a:t>​</a:t>
          </a:r>
        </a:p>
        <a:p>
          <a:pPr marL="1714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  <a:tabLst/>
          </a:pPr>
          <a:r>
            <a:rPr lang="en-US" sz="1600" b="0" i="0" kern="1200" dirty="0">
              <a:latin typeface="Sabon LT Std" panose="02020702050506020403" pitchFamily="18" charset="0"/>
            </a:rPr>
            <a:t>• </a:t>
          </a:r>
          <a:r>
            <a:rPr lang="en-US" sz="1600" b="0" i="0" u="none" kern="1200" dirty="0">
              <a:latin typeface="Sabon LT Std" panose="02020702050506020403" pitchFamily="18" charset="0"/>
            </a:rPr>
            <a:t>Bank of America (150K) </a:t>
          </a:r>
          <a:r>
            <a:rPr lang="en-US" sz="1600" b="0" i="0" kern="1200" dirty="0">
              <a:latin typeface="Sabon LT Std" panose="02020702050506020403" pitchFamily="18" charset="0"/>
            </a:rPr>
            <a:t>​</a:t>
          </a:r>
        </a:p>
        <a:p>
          <a:pPr marL="1714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  <a:tabLst/>
          </a:pPr>
          <a:r>
            <a:rPr lang="en-US" sz="1600" b="0" i="0" kern="1200" dirty="0">
              <a:latin typeface="Sabon LT Std" panose="02020702050506020403" pitchFamily="18" charset="0"/>
            </a:rPr>
            <a:t>• </a:t>
          </a:r>
          <a:r>
            <a:rPr lang="en-US" sz="1600" b="0" i="0" u="none" kern="1200" dirty="0">
              <a:latin typeface="Sabon LT Std" panose="02020702050506020403" pitchFamily="18" charset="0"/>
            </a:rPr>
            <a:t>Gates Foundation (300K, 100K budgeted for PY22)</a:t>
          </a:r>
          <a:r>
            <a:rPr lang="en-US" sz="1600" b="0" i="0" kern="1200" dirty="0">
              <a:latin typeface="Sabon LT Std" panose="02020702050506020403" pitchFamily="18" charset="0"/>
            </a:rPr>
            <a:t>​</a:t>
          </a:r>
        </a:p>
        <a:p>
          <a:pPr marL="1714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  <a:tabLst/>
          </a:pPr>
          <a:r>
            <a:rPr lang="en-US" sz="1600" b="0" i="0" kern="1200" dirty="0">
              <a:latin typeface="Sabon LT Std" panose="02020702050506020403" pitchFamily="18" charset="0"/>
            </a:rPr>
            <a:t>• </a:t>
          </a:r>
          <a:r>
            <a:rPr lang="en-US" sz="1600" b="0" i="0" u="none" kern="1200" dirty="0">
              <a:latin typeface="Sabon LT Std" panose="02020702050506020403" pitchFamily="18" charset="0"/>
            </a:rPr>
            <a:t>National Skills Foundation ($25K) </a:t>
          </a:r>
          <a:r>
            <a:rPr lang="en-US" sz="1600" b="0" i="0" kern="1200" dirty="0">
              <a:latin typeface="Sabon LT Std" panose="02020702050506020403" pitchFamily="18" charset="0"/>
            </a:rPr>
            <a:t>​</a:t>
          </a:r>
        </a:p>
        <a:p>
          <a:pPr marL="1714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  <a:tabLst/>
          </a:pPr>
          <a:r>
            <a:rPr lang="en-US" sz="1600" b="0" i="0" kern="1200" dirty="0">
              <a:latin typeface="Sabon LT Std" panose="02020702050506020403" pitchFamily="18" charset="0"/>
            </a:rPr>
            <a:t>• </a:t>
          </a:r>
          <a:r>
            <a:rPr lang="en-US" sz="1600" b="0" i="0" u="none" kern="1200" dirty="0">
              <a:latin typeface="Sabon LT Std" panose="02020702050506020403" pitchFamily="18" charset="0"/>
            </a:rPr>
            <a:t>ERRA Steering Committee ($6K)</a:t>
          </a:r>
          <a:endParaRPr lang="en-US" sz="1600" kern="1200" dirty="0"/>
        </a:p>
      </dsp:txBody>
      <dsp:txXfrm>
        <a:off x="5758252" y="3367011"/>
        <a:ext cx="3730222" cy="1694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85090-E752-9B44-A924-4906963B5372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8DAB9-007C-B145-9149-DAE32EAA5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E138-682D-B447-AFD2-C867DA7EFC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E138-682D-B447-AFD2-C867DA7EFC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2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A4F0-DEF0-084D-9C91-83703C90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969" y="1708513"/>
            <a:ext cx="8241323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3ABD3-63C3-1C44-A70D-0EEA73388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969" y="4188188"/>
            <a:ext cx="824132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9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E4D2-7CC0-C147-9C0B-9915C6A9E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7A8F6-0189-1F4A-AB86-D826E873F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3914"/>
            <a:ext cx="10515600" cy="1314447"/>
          </a:xfr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311223-8DE0-E946-87A5-E4C6770B3231}"/>
              </a:ext>
            </a:extLst>
          </p:cNvPr>
          <p:cNvCxnSpPr>
            <a:cxnSpLocks/>
          </p:cNvCxnSpPr>
          <p:nvPr userDrawn="1"/>
        </p:nvCxnSpPr>
        <p:spPr>
          <a:xfrm>
            <a:off x="678789" y="4585053"/>
            <a:ext cx="10834421" cy="0"/>
          </a:xfrm>
          <a:prstGeom prst="line">
            <a:avLst/>
          </a:prstGeom>
          <a:ln w="19050">
            <a:solidFill>
              <a:srgbClr val="71A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9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43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16DC-B861-054E-9C3B-EEF0DF228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1"/>
            <a:ext cx="10515600" cy="6422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DA2D9-9151-F54E-9A5D-B806A1F57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3914"/>
            <a:ext cx="10515600" cy="1314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21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-Sub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F05A5A-B876-BB41-9A3D-F659DD727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1"/>
            <a:ext cx="10515600" cy="6422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D0FBA7-3BAD-D84C-ABE1-4FE33BB4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3914"/>
            <a:ext cx="10515600" cy="1314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9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le-Sub">
    <p:bg>
      <p:bgPr>
        <a:solidFill>
          <a:srgbClr val="71A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F05A5A-B876-BB41-9A3D-F659DD727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1"/>
            <a:ext cx="10515600" cy="6422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D0FBA7-3BAD-D84C-ABE1-4FE33BB4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3914"/>
            <a:ext cx="10515600" cy="1314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618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9499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BF43-A2D2-5C41-A350-75DF64ED5F70}" type="datetimeFigureOut">
              <a:rPr lang="en-US" smtClean="0"/>
              <a:t>3/22/23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89C6-9E12-CC4C-9B25-3FA47B3F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3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82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Blank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747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ank">
    <p:bg>
      <p:bgPr>
        <a:solidFill>
          <a:srgbClr val="71A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16DC-B861-054E-9C3B-EEF0DF228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10001"/>
            <a:ext cx="10515600" cy="6422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DA2D9-9151-F54E-9A5D-B806A1F57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3914"/>
            <a:ext cx="10515600" cy="1314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09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38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E4D2-7CC0-C147-9C0B-9915C6A9E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7A8F6-0189-1F4A-AB86-D826E873F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3914"/>
            <a:ext cx="10515600" cy="1314447"/>
          </a:xfr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311223-8DE0-E946-87A5-E4C6770B3231}"/>
              </a:ext>
            </a:extLst>
          </p:cNvPr>
          <p:cNvCxnSpPr>
            <a:cxnSpLocks/>
          </p:cNvCxnSpPr>
          <p:nvPr userDrawn="1"/>
        </p:nvCxnSpPr>
        <p:spPr>
          <a:xfrm>
            <a:off x="678789" y="4585053"/>
            <a:ext cx="10834421" cy="0"/>
          </a:xfrm>
          <a:prstGeom prst="line">
            <a:avLst/>
          </a:prstGeom>
          <a:ln w="19050">
            <a:solidFill>
              <a:srgbClr val="71A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33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5370"/>
            <a:ext cx="10515600" cy="7182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64" y="1226531"/>
            <a:ext cx="10534453" cy="4404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4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0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445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71A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35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D47F48-1FA6-F343-A91C-A358E6661CF3}"/>
              </a:ext>
            </a:extLst>
          </p:cNvPr>
          <p:cNvSpPr/>
          <p:nvPr userDrawn="1"/>
        </p:nvSpPr>
        <p:spPr>
          <a:xfrm>
            <a:off x="0" y="3255089"/>
            <a:ext cx="12191999" cy="1166191"/>
          </a:xfrm>
          <a:prstGeom prst="rect">
            <a:avLst/>
          </a:prstGeom>
          <a:solidFill>
            <a:srgbClr val="71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0A9190-415B-484E-871D-874D34DF6DB1}"/>
              </a:ext>
            </a:extLst>
          </p:cNvPr>
          <p:cNvSpPr/>
          <p:nvPr userDrawn="1"/>
        </p:nvSpPr>
        <p:spPr>
          <a:xfrm>
            <a:off x="67660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43176D-F30F-A042-B363-F7F52266C7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0830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9973D3-6ED1-BD4F-B9E2-782F3C92771F}"/>
              </a:ext>
            </a:extLst>
          </p:cNvPr>
          <p:cNvSpPr/>
          <p:nvPr userDrawn="1"/>
        </p:nvSpPr>
        <p:spPr>
          <a:xfrm>
            <a:off x="208585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8C2BBD-8752-0448-B2BD-EDF3CC5F0CDD}"/>
              </a:ext>
            </a:extLst>
          </p:cNvPr>
          <p:cNvSpPr/>
          <p:nvPr userDrawn="1"/>
        </p:nvSpPr>
        <p:spPr>
          <a:xfrm>
            <a:off x="349510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37EB3C-4B40-F34E-B32C-24BC3117E301}"/>
              </a:ext>
            </a:extLst>
          </p:cNvPr>
          <p:cNvSpPr/>
          <p:nvPr userDrawn="1"/>
        </p:nvSpPr>
        <p:spPr>
          <a:xfrm>
            <a:off x="490435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700EFA-0BC1-E64D-8545-140249A97871}"/>
              </a:ext>
            </a:extLst>
          </p:cNvPr>
          <p:cNvSpPr/>
          <p:nvPr userDrawn="1"/>
        </p:nvSpPr>
        <p:spPr>
          <a:xfrm>
            <a:off x="6313601" y="3423667"/>
            <a:ext cx="828456" cy="8290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1E4AFA-E4A7-3644-BB8A-83C410A95558}"/>
              </a:ext>
            </a:extLst>
          </p:cNvPr>
          <p:cNvSpPr/>
          <p:nvPr userDrawn="1"/>
        </p:nvSpPr>
        <p:spPr>
          <a:xfrm>
            <a:off x="772285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E0B6BD-DF97-C44D-9685-733591B59196}"/>
              </a:ext>
            </a:extLst>
          </p:cNvPr>
          <p:cNvSpPr/>
          <p:nvPr userDrawn="1"/>
        </p:nvSpPr>
        <p:spPr>
          <a:xfrm>
            <a:off x="913210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FA7927-E622-6648-A91F-ADAC47043120}"/>
              </a:ext>
            </a:extLst>
          </p:cNvPr>
          <p:cNvSpPr/>
          <p:nvPr userDrawn="1"/>
        </p:nvSpPr>
        <p:spPr>
          <a:xfrm>
            <a:off x="10541348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E33C50-2978-0341-A7FF-5DF371BAF06D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079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F86232-E71B-8341-9190-A58ED7FF33D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9328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A924A9-7854-FD45-AD40-AAA4A1DBF277}"/>
              </a:ext>
            </a:extLst>
          </p:cNvPr>
          <p:cNvCxnSpPr>
            <a:cxnSpLocks/>
          </p:cNvCxnSpPr>
          <p:nvPr userDrawn="1"/>
        </p:nvCxnSpPr>
        <p:spPr>
          <a:xfrm flipH="1">
            <a:off x="5318577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BE36C9-BB5E-E847-8CC4-F56C63FF8E6F}"/>
              </a:ext>
            </a:extLst>
          </p:cNvPr>
          <p:cNvCxnSpPr>
            <a:cxnSpLocks/>
          </p:cNvCxnSpPr>
          <p:nvPr userDrawn="1"/>
        </p:nvCxnSpPr>
        <p:spPr>
          <a:xfrm flipH="1">
            <a:off x="6727826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5CC421-F7EC-EC44-B75D-C1F092AE5494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7075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C300CC-B96C-DD44-81CE-3970C832ECF6}"/>
              </a:ext>
            </a:extLst>
          </p:cNvPr>
          <p:cNvCxnSpPr>
            <a:cxnSpLocks/>
          </p:cNvCxnSpPr>
          <p:nvPr userDrawn="1"/>
        </p:nvCxnSpPr>
        <p:spPr>
          <a:xfrm flipH="1">
            <a:off x="9546324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934BD5-1FD8-E24E-8AF0-CC86654CD49F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55572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1CD9CD-C600-3D4E-B5A5-DC5467B5D9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597" y="4717147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0AADCDA2-7E43-0142-A287-3BFEF1A447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267839" y="3672457"/>
            <a:ext cx="880825" cy="33145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M/Y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E7EECD2A-827A-CE46-959E-A6831385C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4980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0217F257-3965-974E-AEE4-DF2862A43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5177" y="4717147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02852BF2-CB32-214B-B011-8074E21C19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3478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B73A4DEB-6616-6C42-ADEB-11DE10310A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727" y="4717147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1E46C2BF-44BC-9740-B6D0-7A9E6AD261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1976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2D0894DC-9FA1-5945-B2D8-37593446E8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1225" y="4694402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4D1E2443-DEB9-1541-A515-C83AB3A5EB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0473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6A6A06F8-A63F-AF4B-B899-17DE7E2372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3278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4" name="Text Placeholder 30">
            <a:extLst>
              <a:ext uri="{FF2B5EF4-FFF2-40B4-BE49-F238E27FC236}">
                <a16:creationId xmlns:a16="http://schemas.microsoft.com/office/drawing/2014/main" id="{18E6CCEC-C539-B248-AF09-0B5805815E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42522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5" name="Text Placeholder 30">
            <a:extLst>
              <a:ext uri="{FF2B5EF4-FFF2-40B4-BE49-F238E27FC236}">
                <a16:creationId xmlns:a16="http://schemas.microsoft.com/office/drawing/2014/main" id="{44E277BA-E04F-054D-A7C2-3956DAB36B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51773" y="3437345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6" name="Text Placeholder 30">
            <a:extLst>
              <a:ext uri="{FF2B5EF4-FFF2-40B4-BE49-F238E27FC236}">
                <a16:creationId xmlns:a16="http://schemas.microsoft.com/office/drawing/2014/main" id="{F8D08A3C-E235-0749-B90E-67F4E48B66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062" y="3437333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7" name="Text Placeholder 30">
            <a:extLst>
              <a:ext uri="{FF2B5EF4-FFF2-40B4-BE49-F238E27FC236}">
                <a16:creationId xmlns:a16="http://schemas.microsoft.com/office/drawing/2014/main" id="{3C5AE467-DB9A-404E-ACF8-2E24129F1B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0401" y="3437332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8" name="Text Placeholder 30">
            <a:extLst>
              <a:ext uri="{FF2B5EF4-FFF2-40B4-BE49-F238E27FC236}">
                <a16:creationId xmlns:a16="http://schemas.microsoft.com/office/drawing/2014/main" id="{56E8E0A2-2713-E240-82A2-8F0CB87B12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4615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F68ABAF8-4DB3-A642-974A-62B1A144C7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3862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50" name="Text Placeholder 30">
            <a:extLst>
              <a:ext uri="{FF2B5EF4-FFF2-40B4-BE49-F238E27FC236}">
                <a16:creationId xmlns:a16="http://schemas.microsoft.com/office/drawing/2014/main" id="{213F02AA-6A65-AB43-9898-E61331CC6E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93111" y="3423666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M/D</a:t>
            </a:r>
          </a:p>
        </p:txBody>
      </p:sp>
      <p:sp>
        <p:nvSpPr>
          <p:cNvPr id="56" name="Title 55">
            <a:extLst>
              <a:ext uri="{FF2B5EF4-FFF2-40B4-BE49-F238E27FC236}">
                <a16:creationId xmlns:a16="http://schemas.microsoft.com/office/drawing/2014/main" id="{DD9FF0EC-8E88-174F-8711-F83CD9A01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78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1A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8CC781-A6AE-6249-B33D-D67A30708D03}"/>
              </a:ext>
            </a:extLst>
          </p:cNvPr>
          <p:cNvSpPr/>
          <p:nvPr userDrawn="1"/>
        </p:nvSpPr>
        <p:spPr>
          <a:xfrm>
            <a:off x="8815754" y="1"/>
            <a:ext cx="33762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plate, food, drawing, clock&#10;&#10;Description automatically generated">
            <a:extLst>
              <a:ext uri="{FF2B5EF4-FFF2-40B4-BE49-F238E27FC236}">
                <a16:creationId xmlns:a16="http://schemas.microsoft.com/office/drawing/2014/main" id="{F1F5D84C-BF17-1348-8445-10A0CF6538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5807" y="747002"/>
            <a:ext cx="2449224" cy="5618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C9CE8F-E81B-A949-8FD1-5EF567453C63}"/>
              </a:ext>
            </a:extLst>
          </p:cNvPr>
          <p:cNvSpPr txBox="1">
            <a:spLocks/>
          </p:cNvSpPr>
          <p:nvPr userDrawn="1"/>
        </p:nvSpPr>
        <p:spPr>
          <a:xfrm>
            <a:off x="9275807" y="6172806"/>
            <a:ext cx="2449224" cy="36383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343433"/>
                </a:solidFill>
                <a:latin typeface="Trade Gothic LT Std" pitchFamily="2" charset="0"/>
              </a:rPr>
              <a:t>SEAKINGWDC.ORG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C952017D-F43D-2F44-9E52-A0D8E117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96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A0A6BF-8FAE-8849-AFB7-6375B2680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8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88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ade Gothic LT St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71A3C2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F8D15-B199-D44C-8ACE-E27414BC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8975D-D896-184E-B665-5C0FF6FBD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EE57E-1D48-5F47-874C-424905D5142F}"/>
              </a:ext>
            </a:extLst>
          </p:cNvPr>
          <p:cNvSpPr/>
          <p:nvPr userDrawn="1"/>
        </p:nvSpPr>
        <p:spPr>
          <a:xfrm>
            <a:off x="11449882" y="6523335"/>
            <a:ext cx="477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6D6331A-1C3D-C646-A9D3-7623A1A26839}" type="slidenum">
              <a:rPr lang="en-US" sz="1400" smtClean="0">
                <a:solidFill>
                  <a:srgbClr val="343433"/>
                </a:solidFill>
                <a:latin typeface="Trade Gothic LT Std" pitchFamily="2" charset="0"/>
              </a:rPr>
              <a:t>‹#›</a:t>
            </a:fld>
            <a:endParaRPr lang="en-US" sz="1400" dirty="0">
              <a:solidFill>
                <a:srgbClr val="343433"/>
              </a:solidFill>
              <a:latin typeface="Trade Gothic LT Std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18340D-08E1-014D-9AB8-423B5E1A9783}"/>
              </a:ext>
            </a:extLst>
          </p:cNvPr>
          <p:cNvSpPr/>
          <p:nvPr userDrawn="1"/>
        </p:nvSpPr>
        <p:spPr>
          <a:xfrm>
            <a:off x="264312" y="6523335"/>
            <a:ext cx="1790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dirty="0">
                <a:solidFill>
                  <a:srgbClr val="343433"/>
                </a:solidFill>
                <a:latin typeface="Trade Gothic LT Std Bold" pitchFamily="2" charset="0"/>
              </a:rPr>
              <a:t>SEAKINGWDC.ORG</a:t>
            </a:r>
          </a:p>
        </p:txBody>
      </p:sp>
    </p:spTree>
    <p:extLst>
      <p:ext uri="{BB962C8B-B14F-4D97-AF65-F5344CB8AC3E}">
        <p14:creationId xmlns:p14="http://schemas.microsoft.com/office/powerpoint/2010/main" val="21632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ade Gothic LT St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731D810-7BFB-C147-8DFE-2291C8C8FA1D}"/>
              </a:ext>
            </a:extLst>
          </p:cNvPr>
          <p:cNvSpPr/>
          <p:nvPr userDrawn="1"/>
        </p:nvSpPr>
        <p:spPr>
          <a:xfrm>
            <a:off x="0" y="6499889"/>
            <a:ext cx="12192000" cy="358111"/>
          </a:xfrm>
          <a:prstGeom prst="rect">
            <a:avLst/>
          </a:prstGeom>
          <a:solidFill>
            <a:srgbClr val="71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FA4CB-75E2-B741-A447-E01CB2CD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5" y="107220"/>
            <a:ext cx="11039575" cy="682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81D06-3E3F-B54B-B69C-CC4BE8987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345" y="1391989"/>
            <a:ext cx="10534453" cy="440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1EBE6-5627-6A4F-8E91-18AC4017B411}"/>
              </a:ext>
            </a:extLst>
          </p:cNvPr>
          <p:cNvSpPr/>
          <p:nvPr userDrawn="1"/>
        </p:nvSpPr>
        <p:spPr>
          <a:xfrm>
            <a:off x="11449882" y="6523335"/>
            <a:ext cx="477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6D6331A-1C3D-C646-A9D3-7623A1A26839}" type="slidenum">
              <a:rPr lang="en-US" sz="1400" smtClean="0">
                <a:solidFill>
                  <a:schemeClr val="bg1"/>
                </a:solidFill>
                <a:latin typeface="Trade Gothic LT Std" pitchFamily="2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E20642-27C1-3D42-8C7A-478AA6D83C72}"/>
              </a:ext>
            </a:extLst>
          </p:cNvPr>
          <p:cNvCxnSpPr>
            <a:cxnSpLocks/>
          </p:cNvCxnSpPr>
          <p:nvPr userDrawn="1"/>
        </p:nvCxnSpPr>
        <p:spPr>
          <a:xfrm>
            <a:off x="314225" y="850040"/>
            <a:ext cx="10834421" cy="0"/>
          </a:xfrm>
          <a:prstGeom prst="line">
            <a:avLst/>
          </a:prstGeom>
          <a:ln w="19050">
            <a:solidFill>
              <a:srgbClr val="71A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37FD32F-F0F9-724D-AC40-2CB9A772E5D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4501" y="629503"/>
            <a:ext cx="443274" cy="4432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9778C9-6EE0-F245-922E-3C26B42E46CB}"/>
              </a:ext>
            </a:extLst>
          </p:cNvPr>
          <p:cNvSpPr/>
          <p:nvPr userDrawn="1"/>
        </p:nvSpPr>
        <p:spPr>
          <a:xfrm>
            <a:off x="264312" y="6523335"/>
            <a:ext cx="1790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dirty="0">
                <a:solidFill>
                  <a:schemeClr val="bg1"/>
                </a:solidFill>
                <a:latin typeface="Trade Gothic LT Std Bold" pitchFamily="2" charset="0"/>
              </a:rPr>
              <a:t>SEAKINGWDC.ORG</a:t>
            </a:r>
          </a:p>
        </p:txBody>
      </p:sp>
    </p:spTree>
    <p:extLst>
      <p:ext uri="{BB962C8B-B14F-4D97-AF65-F5344CB8AC3E}">
        <p14:creationId xmlns:p14="http://schemas.microsoft.com/office/powerpoint/2010/main" val="411538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84" r:id="rId3"/>
    <p:sldLayoutId id="2147483686" r:id="rId4"/>
    <p:sldLayoutId id="2147483689" r:id="rId5"/>
    <p:sldLayoutId id="2147483691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ade Gothic LT St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731D810-7BFB-C147-8DFE-2291C8C8FA1D}"/>
              </a:ext>
            </a:extLst>
          </p:cNvPr>
          <p:cNvSpPr/>
          <p:nvPr userDrawn="1"/>
        </p:nvSpPr>
        <p:spPr>
          <a:xfrm>
            <a:off x="0" y="6499889"/>
            <a:ext cx="12192000" cy="358111"/>
          </a:xfrm>
          <a:prstGeom prst="rect">
            <a:avLst/>
          </a:prstGeom>
          <a:solidFill>
            <a:srgbClr val="71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1EBE6-5627-6A4F-8E91-18AC4017B411}"/>
              </a:ext>
            </a:extLst>
          </p:cNvPr>
          <p:cNvSpPr/>
          <p:nvPr userDrawn="1"/>
        </p:nvSpPr>
        <p:spPr>
          <a:xfrm>
            <a:off x="11449882" y="6523335"/>
            <a:ext cx="477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6D6331A-1C3D-C646-A9D3-7623A1A26839}" type="slidenum">
              <a:rPr lang="en-US" sz="1400" smtClean="0">
                <a:solidFill>
                  <a:schemeClr val="bg1"/>
                </a:solidFill>
                <a:latin typeface="Trade Gothic LT Std" pitchFamily="2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9778C9-6EE0-F245-922E-3C26B42E46CB}"/>
              </a:ext>
            </a:extLst>
          </p:cNvPr>
          <p:cNvSpPr/>
          <p:nvPr userDrawn="1"/>
        </p:nvSpPr>
        <p:spPr>
          <a:xfrm>
            <a:off x="264312" y="6523335"/>
            <a:ext cx="1790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dirty="0">
                <a:solidFill>
                  <a:schemeClr val="bg1"/>
                </a:solidFill>
                <a:latin typeface="Trade Gothic LT Std Bold" pitchFamily="2" charset="0"/>
              </a:rPr>
              <a:t>SEAKINGWDC.ORG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F9E182-6B42-EE46-8516-97D066187B25}"/>
              </a:ext>
            </a:extLst>
          </p:cNvPr>
          <p:cNvCxnSpPr>
            <a:cxnSpLocks/>
          </p:cNvCxnSpPr>
          <p:nvPr userDrawn="1"/>
        </p:nvCxnSpPr>
        <p:spPr>
          <a:xfrm>
            <a:off x="678789" y="4585053"/>
            <a:ext cx="10834421" cy="0"/>
          </a:xfrm>
          <a:prstGeom prst="line">
            <a:avLst/>
          </a:prstGeom>
          <a:ln w="19050">
            <a:solidFill>
              <a:srgbClr val="71A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96" r:id="rId4"/>
    <p:sldLayoutId id="2147483698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ade Gothic LT St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731D810-7BFB-C147-8DFE-2291C8C8FA1D}"/>
              </a:ext>
            </a:extLst>
          </p:cNvPr>
          <p:cNvSpPr/>
          <p:nvPr userDrawn="1"/>
        </p:nvSpPr>
        <p:spPr>
          <a:xfrm>
            <a:off x="0" y="6499889"/>
            <a:ext cx="12192000" cy="358111"/>
          </a:xfrm>
          <a:prstGeom prst="rect">
            <a:avLst/>
          </a:prstGeom>
          <a:solidFill>
            <a:srgbClr val="71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abon LT Std" panose="020206020605060204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1EBE6-5627-6A4F-8E91-18AC4017B411}"/>
              </a:ext>
            </a:extLst>
          </p:cNvPr>
          <p:cNvSpPr/>
          <p:nvPr userDrawn="1"/>
        </p:nvSpPr>
        <p:spPr>
          <a:xfrm>
            <a:off x="11449882" y="6523335"/>
            <a:ext cx="477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6D6331A-1C3D-C646-A9D3-7623A1A26839}" type="slidenum">
              <a:rPr lang="en-US" sz="1400" smtClean="0">
                <a:solidFill>
                  <a:schemeClr val="bg1"/>
                </a:solidFill>
                <a:latin typeface="Trade Gothic LT Std" pitchFamily="2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9778C9-6EE0-F245-922E-3C26B42E46CB}"/>
              </a:ext>
            </a:extLst>
          </p:cNvPr>
          <p:cNvSpPr/>
          <p:nvPr userDrawn="1"/>
        </p:nvSpPr>
        <p:spPr>
          <a:xfrm>
            <a:off x="264312" y="6523335"/>
            <a:ext cx="1790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dirty="0">
                <a:solidFill>
                  <a:schemeClr val="bg1"/>
                </a:solidFill>
                <a:latin typeface="Trade Gothic LT Std Bold" pitchFamily="2" charset="0"/>
              </a:rPr>
              <a:t>SEAKINGWDC.ORG</a:t>
            </a:r>
          </a:p>
        </p:txBody>
      </p:sp>
    </p:spTree>
    <p:extLst>
      <p:ext uri="{BB962C8B-B14F-4D97-AF65-F5344CB8AC3E}">
        <p14:creationId xmlns:p14="http://schemas.microsoft.com/office/powerpoint/2010/main" val="113396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ade Gothic LT St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339970" y="2547741"/>
            <a:ext cx="6247262" cy="1548372"/>
          </a:xfrm>
          <a:prstGeom prst="rect">
            <a:avLst/>
          </a:prstGeom>
          <a:solidFill>
            <a:srgbClr val="405E70">
              <a:alpha val="74000"/>
            </a:srgbClr>
          </a:solidFill>
        </p:spPr>
        <p:txBody>
          <a:bodyPr vert="horz" wrap="square" lIns="0" tIns="52069" rIns="0" bIns="0" rtlCol="0">
            <a:spAutoFit/>
          </a:bodyPr>
          <a:lstStyle/>
          <a:p>
            <a:pPr marL="90805" marR="440690">
              <a:lnSpc>
                <a:spcPct val="90200"/>
              </a:lnSpc>
              <a:spcBef>
                <a:spcPts val="409"/>
              </a:spcBef>
            </a:pPr>
            <a:r>
              <a:rPr sz="5400" spc="-5" dirty="0"/>
              <a:t>WDC </a:t>
            </a:r>
            <a:r>
              <a:rPr lang="en-US" sz="5400" spc="-5" dirty="0"/>
              <a:t>FULL BOARD MEETING</a:t>
            </a:r>
            <a:endParaRPr sz="5400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9DFCD8F-AA2E-BD43-9CA7-2AC3B223B6A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9970" y="4188188"/>
            <a:ext cx="6247262" cy="359073"/>
          </a:xfrm>
          <a:prstGeom prst="rect">
            <a:avLst/>
          </a:prstGeom>
          <a:solidFill>
            <a:srgbClr val="405E70">
              <a:alpha val="74000"/>
            </a:srgbClr>
          </a:solidFill>
        </p:spPr>
        <p:txBody>
          <a:bodyPr vert="horz" wrap="square" lIns="0" tIns="0" rIns="0" bIns="0" rtlCol="0" anchor="t">
            <a:spAutoFit/>
          </a:bodyPr>
          <a:lstStyle/>
          <a:p>
            <a:pPr marL="90805">
              <a:lnSpc>
                <a:spcPts val="2830"/>
              </a:lnSpc>
            </a:pPr>
            <a:r>
              <a:rPr lang="en-US" spc="-5" dirty="0">
                <a:latin typeface="Sabon LT Std"/>
                <a:cs typeface="Sabon LT Std"/>
              </a:rPr>
              <a:t>March 23</a:t>
            </a:r>
            <a:r>
              <a:rPr lang="en-US" sz="2400" spc="-5" dirty="0">
                <a:latin typeface="Sabon LT Std"/>
                <a:cs typeface="Sabon LT Std"/>
              </a:rPr>
              <a:t>, 2023</a:t>
            </a:r>
            <a:endParaRPr sz="2400" dirty="0">
              <a:latin typeface="Sabon LT Std"/>
              <a:cs typeface="Sabon LT St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14225" y="850040"/>
            <a:ext cx="10835005" cy="0"/>
          </a:xfrm>
          <a:custGeom>
            <a:avLst/>
            <a:gdLst/>
            <a:ahLst/>
            <a:cxnLst/>
            <a:rect l="l" t="t" r="r" b="b"/>
            <a:pathLst>
              <a:path w="10835005">
                <a:moveTo>
                  <a:pt x="0" y="0"/>
                </a:moveTo>
                <a:lnTo>
                  <a:pt x="10834421" y="1"/>
                </a:lnTo>
              </a:path>
            </a:pathLst>
          </a:custGeom>
          <a:ln w="19050">
            <a:solidFill>
              <a:srgbClr val="71A3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4500" y="629503"/>
            <a:ext cx="443273" cy="44327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AGENDA</a:t>
            </a:r>
            <a:endParaRPr sz="4000" dirty="0"/>
          </a:p>
        </p:txBody>
      </p:sp>
      <p:sp>
        <p:nvSpPr>
          <p:cNvPr id="8" name="object 8"/>
          <p:cNvSpPr txBox="1"/>
          <p:nvPr/>
        </p:nvSpPr>
        <p:spPr>
          <a:xfrm>
            <a:off x="392965" y="1187534"/>
            <a:ext cx="3602565" cy="448841"/>
          </a:xfrm>
          <a:prstGeom prst="rect">
            <a:avLst/>
          </a:prstGeom>
          <a:noFill/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Sabon LT Std"/>
                <a:cs typeface="Sabon LT Std"/>
              </a:rPr>
              <a:t>Review</a:t>
            </a:r>
            <a:r>
              <a:rPr sz="2800" spc="-35" dirty="0">
                <a:latin typeface="Sabon LT Std"/>
                <a:cs typeface="Sabon LT Std"/>
              </a:rPr>
              <a:t> </a:t>
            </a:r>
            <a:r>
              <a:rPr sz="2800" dirty="0">
                <a:latin typeface="Sabon LT Std"/>
                <a:cs typeface="Sabon LT Std"/>
              </a:rPr>
              <a:t>draft </a:t>
            </a:r>
            <a:r>
              <a:rPr sz="2800" spc="-765" dirty="0">
                <a:latin typeface="Sabon LT Std"/>
                <a:cs typeface="Sabon LT Std"/>
              </a:rPr>
              <a:t> </a:t>
            </a:r>
            <a:r>
              <a:rPr sz="2800" dirty="0">
                <a:latin typeface="Sabon LT Std"/>
                <a:cs typeface="Sabon LT Std"/>
              </a:rPr>
              <a:t>agenda</a:t>
            </a:r>
            <a:endParaRPr lang="en-US" sz="2800" dirty="0">
              <a:latin typeface="Sabon LT Std"/>
              <a:cs typeface="Sabon LT Std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007BD69-96DB-0B31-C19B-4D41D3358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733" y="1636375"/>
            <a:ext cx="5276497" cy="41107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905892DC-B1DA-200D-0716-892141BA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77493"/>
            <a:ext cx="10801629" cy="619545"/>
          </a:xfrm>
        </p:spPr>
        <p:txBody>
          <a:bodyPr>
            <a:normAutofit fontScale="90000"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Trade Gothic LT Std" pitchFamily="2" charset="0"/>
              </a:rPr>
              <a:t>PY 22 MID-YEAR BUDGET UPDATE -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rade Gothic LT Std" pitchFamily="2" charset="0"/>
              </a:rPr>
              <a:t>SUMMARY</a:t>
            </a:r>
            <a:endParaRPr lang="en-US" sz="28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EF1F1B1-4415-A495-5FB1-AAE5DFCBC100}"/>
              </a:ext>
            </a:extLst>
          </p:cNvPr>
          <p:cNvGraphicFramePr/>
          <p:nvPr/>
        </p:nvGraphicFramePr>
        <p:xfrm>
          <a:off x="1449343" y="1094348"/>
          <a:ext cx="10053878" cy="511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89229E2-1865-B530-0367-44323EA8A386}"/>
              </a:ext>
            </a:extLst>
          </p:cNvPr>
          <p:cNvGraphicFramePr>
            <a:graphicFrameLocks noGrp="1"/>
          </p:cNvGraphicFramePr>
          <p:nvPr/>
        </p:nvGraphicFramePr>
        <p:xfrm>
          <a:off x="590309" y="1226916"/>
          <a:ext cx="5505691" cy="101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795">
                  <a:extLst>
                    <a:ext uri="{9D8B030D-6E8A-4147-A177-3AD203B41FA5}">
                      <a16:colId xmlns:a16="http://schemas.microsoft.com/office/drawing/2014/main" val="3052764177"/>
                    </a:ext>
                  </a:extLst>
                </a:gridCol>
                <a:gridCol w="1858896">
                  <a:extLst>
                    <a:ext uri="{9D8B030D-6E8A-4147-A177-3AD203B41FA5}">
                      <a16:colId xmlns:a16="http://schemas.microsoft.com/office/drawing/2014/main" val="1330206481"/>
                    </a:ext>
                  </a:extLst>
                </a:gridCol>
              </a:tblGrid>
              <a:tr h="507852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>
                          <a:solidFill>
                            <a:srgbClr val="343433"/>
                          </a:solidFill>
                          <a:latin typeface="Sabon LT Std" panose="02020702050506020403" pitchFamily="18" charset="0"/>
                        </a:rPr>
                        <a:t>June 2022 Approved Budget</a:t>
                      </a:r>
                      <a:endParaRPr lang="en-US" sz="2000" dirty="0">
                        <a:solidFill>
                          <a:srgbClr val="343433"/>
                        </a:solidFill>
                        <a:latin typeface="Sabon LT Std" panose="02020702050506020403" pitchFamily="18" charset="0"/>
                      </a:endParaRPr>
                    </a:p>
                  </a:txBody>
                  <a:tcPr>
                    <a:solidFill>
                      <a:srgbClr val="CFD6EA">
                        <a:alpha val="800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343433"/>
                          </a:solidFill>
                          <a:latin typeface="Sabon LT Std" panose="02020702050506020403" pitchFamily="18" charset="0"/>
                        </a:rPr>
                        <a:t>$</a:t>
                      </a:r>
                      <a:r>
                        <a:rPr lang="en-US" sz="2000" b="1" dirty="0">
                          <a:solidFill>
                            <a:srgbClr val="343433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</a:rPr>
                        <a:t>23,212,635 </a:t>
                      </a:r>
                      <a:endParaRPr lang="en-US" sz="2000" b="1" dirty="0">
                        <a:solidFill>
                          <a:srgbClr val="343433"/>
                        </a:solidFill>
                        <a:latin typeface="Sabon LT Std" panose="02020702050506020403" pitchFamily="18" charset="0"/>
                      </a:endParaRPr>
                    </a:p>
                  </a:txBody>
                  <a:tcPr>
                    <a:solidFill>
                      <a:srgbClr val="CFD6EA">
                        <a:alpha val="800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846426"/>
                  </a:ext>
                </a:extLst>
              </a:tr>
              <a:tr h="5078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343433"/>
                          </a:solidFill>
                          <a:latin typeface="Sabon LT Std" panose="02020702050506020403" pitchFamily="18" charset="0"/>
                        </a:rPr>
                        <a:t>Jan 2023 Revised Budget: </a:t>
                      </a:r>
                      <a:endParaRPr lang="en-US" sz="2000" dirty="0">
                        <a:solidFill>
                          <a:srgbClr val="343433"/>
                        </a:solidFill>
                        <a:latin typeface="Sabon LT Std" panose="02020702050506020403" pitchFamily="18" charset="0"/>
                      </a:endParaRPr>
                    </a:p>
                  </a:txBody>
                  <a:tcPr>
                    <a:solidFill>
                      <a:srgbClr val="ECEDEC">
                        <a:alpha val="800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343433"/>
                          </a:solidFill>
                          <a:latin typeface="Sabon LT Std" panose="02020702050506020403" pitchFamily="18" charset="0"/>
                        </a:rPr>
                        <a:t>$</a:t>
                      </a:r>
                      <a:r>
                        <a:rPr lang="en-US" sz="2000" b="1" dirty="0">
                          <a:solidFill>
                            <a:srgbClr val="343433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</a:rPr>
                        <a:t>22,169,413</a:t>
                      </a:r>
                    </a:p>
                  </a:txBody>
                  <a:tcPr>
                    <a:solidFill>
                      <a:srgbClr val="ECEDEC">
                        <a:alpha val="800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97536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503221" y="6564883"/>
            <a:ext cx="198120" cy="22057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400" dirty="0">
                <a:solidFill>
                  <a:schemeClr val="bg1"/>
                </a:solidFill>
                <a:latin typeface="Trade Gothic LT Std"/>
                <a:cs typeface="Trade Gothic LT Std"/>
              </a:rPr>
              <a:t>3</a:t>
            </a:fld>
            <a:endParaRPr sz="1400" dirty="0">
              <a:solidFill>
                <a:schemeClr val="bg1"/>
              </a:solidFill>
              <a:latin typeface="Trade Gothic LT Std"/>
              <a:cs typeface="Trade Gothic LT Std"/>
            </a:endParaRPr>
          </a:p>
        </p:txBody>
      </p:sp>
    </p:spTree>
    <p:extLst>
      <p:ext uri="{BB962C8B-B14F-4D97-AF65-F5344CB8AC3E}">
        <p14:creationId xmlns:p14="http://schemas.microsoft.com/office/powerpoint/2010/main" val="141923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FD42AB-CC36-8C6D-A857-652EEE04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77493"/>
            <a:ext cx="6479783" cy="61954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rade Gothic LT Std Cn" pitchFamily="2" charset="0"/>
              </a:rPr>
              <a:t>PY 22 MID-YEAR BUDGET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468D62-EBD8-342A-0FD9-BB80447A6D2C}"/>
              </a:ext>
            </a:extLst>
          </p:cNvPr>
          <p:cNvGraphicFramePr>
            <a:graphicFrameLocks noGrp="1"/>
          </p:cNvGraphicFramePr>
          <p:nvPr/>
        </p:nvGraphicFramePr>
        <p:xfrm>
          <a:off x="574175" y="1003526"/>
          <a:ext cx="10616722" cy="5341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706">
                  <a:extLst>
                    <a:ext uri="{9D8B030D-6E8A-4147-A177-3AD203B41FA5}">
                      <a16:colId xmlns:a16="http://schemas.microsoft.com/office/drawing/2014/main" val="1919749581"/>
                    </a:ext>
                  </a:extLst>
                </a:gridCol>
                <a:gridCol w="2701672">
                  <a:extLst>
                    <a:ext uri="{9D8B030D-6E8A-4147-A177-3AD203B41FA5}">
                      <a16:colId xmlns:a16="http://schemas.microsoft.com/office/drawing/2014/main" val="3101885928"/>
                    </a:ext>
                  </a:extLst>
                </a:gridCol>
                <a:gridCol w="2701672">
                  <a:extLst>
                    <a:ext uri="{9D8B030D-6E8A-4147-A177-3AD203B41FA5}">
                      <a16:colId xmlns:a16="http://schemas.microsoft.com/office/drawing/2014/main" val="1839009615"/>
                    </a:ext>
                  </a:extLst>
                </a:gridCol>
                <a:gridCol w="2701672">
                  <a:extLst>
                    <a:ext uri="{9D8B030D-6E8A-4147-A177-3AD203B41FA5}">
                      <a16:colId xmlns:a16="http://schemas.microsoft.com/office/drawing/2014/main" val="3423089755"/>
                    </a:ext>
                  </a:extLst>
                </a:gridCol>
              </a:tblGrid>
              <a:tr h="1070561">
                <a:tc>
                  <a:txBody>
                    <a:bodyPr/>
                    <a:lstStyle/>
                    <a:p>
                      <a:endParaRPr lang="en-US" sz="2400" dirty="0">
                        <a:latin typeface="Sabon LT Std" panose="02020702050506020403" pitchFamily="18" charset="0"/>
                      </a:endParaRPr>
                    </a:p>
                  </a:txBody>
                  <a:tcPr>
                    <a:solidFill>
                      <a:srgbClr val="E9ECF5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rade Gothic LT Std" pitchFamily="2" charset="0"/>
                          <a:ea typeface="Calibri" panose="020F0502020204030204" pitchFamily="34" charset="0"/>
                        </a:rPr>
                        <a:t>JUNE 2022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rade Gothic LT Std" pitchFamily="2" charset="0"/>
                          <a:ea typeface="Calibri" panose="020F0502020204030204" pitchFamily="34" charset="0"/>
                        </a:rPr>
                        <a:t> APPROVED BUDGET </a:t>
                      </a:r>
                      <a:endParaRPr lang="en-US" sz="1800" b="0" i="0" dirty="0">
                        <a:effectLst/>
                        <a:latin typeface="Trade Gothic LT Std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CF5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rade Gothic LT Std" pitchFamily="2" charset="0"/>
                          <a:ea typeface="Calibri" panose="020F0502020204030204" pitchFamily="34" charset="0"/>
                        </a:rPr>
                        <a:t> CHANGE </a:t>
                      </a:r>
                      <a:endParaRPr lang="en-US" sz="1800" b="0" i="0" dirty="0">
                        <a:effectLst/>
                        <a:latin typeface="Trade Gothic LT Std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CF5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rade Gothic LT Std" pitchFamily="2" charset="0"/>
                          <a:ea typeface="Calibri" panose="020F0502020204030204" pitchFamily="34" charset="0"/>
                        </a:rPr>
                        <a:t> MID-YEAR PY22 BUDGET </a:t>
                      </a:r>
                      <a:endParaRPr lang="en-US" sz="1800" b="0" i="0" dirty="0">
                        <a:effectLst/>
                        <a:latin typeface="Trade Gothic LT Std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CF5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799589"/>
                  </a:ext>
                </a:extLst>
              </a:tr>
              <a:tr h="8921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rade Gothic LT Std Bold" pitchFamily="2" charset="0"/>
                          <a:ea typeface="Calibri" panose="020F0502020204030204" pitchFamily="34" charset="0"/>
                        </a:rPr>
                        <a:t>TOTAL BUDGET: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rade Gothic LT Std Bold" pitchFamily="2" charset="0"/>
                          <a:ea typeface="Calibri" panose="020F0502020204030204" pitchFamily="34" charset="0"/>
                        </a:rPr>
                        <a:t>REVENUES &amp; GRANTS</a:t>
                      </a:r>
                      <a:endParaRPr lang="en-US" sz="1800" dirty="0">
                        <a:effectLst/>
                        <a:latin typeface="Trade Gothic LT Std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</a:rPr>
                        <a:t>23,212,635 </a:t>
                      </a:r>
                      <a:endParaRPr lang="en-US" sz="1800" dirty="0">
                        <a:effectLst/>
                        <a:latin typeface="Sabon LT Std" panose="020207020505060204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</a:rPr>
                        <a:t> (1,043,222)</a:t>
                      </a:r>
                      <a:endParaRPr lang="en-US" sz="1800" dirty="0">
                        <a:effectLst/>
                        <a:latin typeface="Sabon LT Std" panose="020207020505060204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</a:rPr>
                        <a:t> 22,169,413 </a:t>
                      </a:r>
                      <a:endParaRPr lang="en-US" sz="1800" dirty="0">
                        <a:effectLst/>
                        <a:latin typeface="Sabon LT Std" panose="02020702050506020403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203944"/>
                  </a:ext>
                </a:extLst>
              </a:tr>
              <a:tr h="579887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Trade Gothic LT Std Bold" pitchFamily="2" charset="0"/>
                        </a:rPr>
                        <a:t>WIOA TOTAL</a:t>
                      </a:r>
                    </a:p>
                  </a:txBody>
                  <a:tcPr anchor="ctr">
                    <a:solidFill>
                      <a:srgbClr val="E9EBF5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13,055,404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  (3,989,707)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9,065,697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592673"/>
                  </a:ext>
                </a:extLst>
              </a:tr>
              <a:tr h="542715">
                <a:tc>
                  <a:txBody>
                    <a:bodyPr/>
                    <a:lstStyle/>
                    <a:p>
                      <a:pPr marL="457200" marR="0" indent="-27463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Trade Gothic LT Std" pitchFamily="2" charset="0"/>
                          <a:ea typeface="+mn-ea"/>
                          <a:cs typeface="+mn-cs"/>
                        </a:rPr>
                        <a:t>PY22 CARRY IN</a:t>
                      </a:r>
                      <a:endParaRPr lang="en-US" sz="1800" b="0" dirty="0">
                        <a:solidFill>
                          <a:schemeClr val="dk1"/>
                        </a:solidFill>
                        <a:latin typeface="Trade Gothic LT Std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2,657,336 </a:t>
                      </a: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   4,415,586 </a:t>
                      </a: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7,072,922 </a:t>
                      </a: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45747"/>
                  </a:ext>
                </a:extLst>
              </a:tr>
              <a:tr h="589573">
                <a:tc>
                  <a:txBody>
                    <a:bodyPr/>
                    <a:lstStyle/>
                    <a:p>
                      <a:pPr marL="457200" marR="0" indent="-27463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Trade Gothic LT Std" pitchFamily="2" charset="0"/>
                          <a:ea typeface="+mn-ea"/>
                          <a:cs typeface="+mn-cs"/>
                        </a:rPr>
                        <a:t>PY22 FORMULA ALLOCATION</a:t>
                      </a:r>
                      <a:endParaRPr lang="en-US" sz="1800" b="0" dirty="0">
                        <a:solidFill>
                          <a:schemeClr val="dk1"/>
                        </a:solidFill>
                        <a:latin typeface="Trade Gothic LT Std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11,683,222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                 -  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11,683,222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872217"/>
                  </a:ext>
                </a:extLst>
              </a:tr>
              <a:tr h="589573">
                <a:tc>
                  <a:txBody>
                    <a:bodyPr/>
                    <a:lstStyle/>
                    <a:p>
                      <a:pPr marL="457200" marR="0" indent="-27463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Trade Gothic LT Std" pitchFamily="2" charset="0"/>
                          <a:ea typeface="+mn-ea"/>
                          <a:cs typeface="+mn-cs"/>
                        </a:rPr>
                        <a:t>PY 23 CARRY-FORWARD</a:t>
                      </a:r>
                      <a:endParaRPr lang="en-US" sz="1800" b="0" dirty="0">
                        <a:solidFill>
                          <a:schemeClr val="dk1"/>
                        </a:solidFill>
                        <a:latin typeface="Trade Gothic LT Std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(1,285,154)</a:t>
                      </a: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  (8,405,293)</a:t>
                      </a: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(9,690,447)</a:t>
                      </a: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323677"/>
                  </a:ext>
                </a:extLst>
              </a:tr>
              <a:tr h="534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Trade Gothic LT Std Bold" pitchFamily="2" charset="0"/>
                          <a:ea typeface="+mn-ea"/>
                          <a:cs typeface="+mn-cs"/>
                        </a:rPr>
                        <a:t>OTHER PUBLIC</a:t>
                      </a:r>
                      <a:endParaRPr lang="en-US" sz="1800" b="1" dirty="0">
                        <a:solidFill>
                          <a:schemeClr val="dk1"/>
                        </a:solidFill>
                        <a:latin typeface="Trade Gothic LT Std Bold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8,691,051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Sabon LT Std" panose="02020702050506020403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   2,660,485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11,351,536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47454"/>
                  </a:ext>
                </a:extLst>
              </a:tr>
              <a:tr h="5427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Trade Gothic LT Std Bold" pitchFamily="2" charset="0"/>
                          <a:ea typeface="+mn-ea"/>
                          <a:cs typeface="+mn-cs"/>
                        </a:rPr>
                        <a:t>PRIVATE</a:t>
                      </a:r>
                      <a:endParaRPr lang="en-US" sz="1800" b="1" dirty="0">
                        <a:solidFill>
                          <a:schemeClr val="dk1"/>
                        </a:solidFill>
                        <a:latin typeface="Trade Gothic LT Std Bold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1,466,180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Sabon LT Std" panose="02020702050506020403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       286,000 </a:t>
                      </a: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Sabon LT Std" panose="02020702050506020403" pitchFamily="18" charset="0"/>
                          <a:ea typeface="Calibri" panose="020F0502020204030204" pitchFamily="34" charset="0"/>
                          <a:cs typeface="+mn-cs"/>
                        </a:rPr>
                        <a:t>1,752,180 </a:t>
                      </a:r>
                    </a:p>
                  </a:txBody>
                  <a:tcPr marL="68580" marR="68580" marT="0" marB="0" anchor="ctr">
                    <a:solidFill>
                      <a:srgbClr val="CFD6EA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07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32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312D-23D2-DF38-560E-84BF8733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LEADERSHIP NOMINATIONS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0D9D1-5861-1CBD-39DF-6935A67CE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39967" y="2111461"/>
            <a:ext cx="7972760" cy="1952458"/>
          </a:xfrm>
          <a:prstGeom prst="rect">
            <a:avLst/>
          </a:prstGeom>
          <a:solidFill>
            <a:schemeClr val="bg1">
              <a:alpha val="89927"/>
            </a:schemeClr>
          </a:solidFill>
        </p:spPr>
        <p:txBody>
          <a:bodyPr vert="horz" wrap="square" lIns="0" tIns="1047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25"/>
              </a:spcBef>
            </a:pPr>
            <a:r>
              <a:rPr lang="en-US" sz="6000" spc="-5" dirty="0">
                <a:latin typeface="Trade Gothic LT Std"/>
                <a:cs typeface="Trade Gothic LT Std"/>
              </a:rPr>
              <a:t>BUSINESS MEETING </a:t>
            </a:r>
            <a:r>
              <a:rPr sz="6000" spc="-5" dirty="0">
                <a:latin typeface="Trade Gothic LT Std"/>
                <a:cs typeface="Trade Gothic LT Std"/>
              </a:rPr>
              <a:t>ADJOURNMENT</a:t>
            </a:r>
            <a:endParaRPr sz="6000" dirty="0">
              <a:latin typeface="Trade Gothic LT Std"/>
              <a:cs typeface="Trade Gothic LT St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967" y="4746539"/>
            <a:ext cx="11296380" cy="743793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540"/>
              </a:lnSpc>
            </a:pPr>
            <a:r>
              <a:rPr lang="en-US" sz="2300" b="1" i="1" spc="-5" dirty="0">
                <a:latin typeface="Sabon LT Std"/>
                <a:cs typeface="Sabon LT Std"/>
              </a:rPr>
              <a:t>Thank</a:t>
            </a:r>
            <a:r>
              <a:rPr lang="en-US" sz="2300" b="1" i="1" spc="-45" dirty="0">
                <a:latin typeface="Sabon LT Std"/>
                <a:cs typeface="Sabon LT Std"/>
              </a:rPr>
              <a:t> </a:t>
            </a:r>
            <a:r>
              <a:rPr lang="en-US" sz="2300" b="1" i="1" dirty="0">
                <a:latin typeface="Sabon LT Std"/>
                <a:cs typeface="Sabon LT Std"/>
              </a:rPr>
              <a:t>you</a:t>
            </a:r>
            <a:endParaRPr lang="en-US" sz="2300" b="1" dirty="0">
              <a:latin typeface="Sabon LT Std"/>
              <a:cs typeface="Sabon LT Std"/>
            </a:endParaRPr>
          </a:p>
          <a:p>
            <a:pPr marL="90805" marR="422909">
              <a:lnSpc>
                <a:spcPts val="2300"/>
              </a:lnSpc>
              <a:spcBef>
                <a:spcPts val="994"/>
              </a:spcBef>
            </a:pPr>
            <a:r>
              <a:rPr lang="en-US" sz="2300" i="1" spc="-5" dirty="0">
                <a:latin typeface="Sabon LT Std"/>
                <a:cs typeface="Sabon LT Std"/>
              </a:rPr>
              <a:t>Closed Executive Board Session to follow.</a:t>
            </a:r>
            <a:endParaRPr lang="en-US" sz="2300" dirty="0">
              <a:latin typeface="Sabon LT Std"/>
              <a:cs typeface="Sabon LT St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DC-Title-Card">
  <a:themeElements>
    <a:clrScheme name="WDC Brand Colors 1">
      <a:dk1>
        <a:srgbClr val="000000"/>
      </a:dk1>
      <a:lt1>
        <a:srgbClr val="FFFFFF"/>
      </a:lt1>
      <a:dk2>
        <a:srgbClr val="405D6F"/>
      </a:dk2>
      <a:lt2>
        <a:srgbClr val="E3E4E3"/>
      </a:lt2>
      <a:accent1>
        <a:srgbClr val="71ACD3"/>
      </a:accent1>
      <a:accent2>
        <a:srgbClr val="FFC50C"/>
      </a:accent2>
      <a:accent3>
        <a:srgbClr val="E1E327"/>
      </a:accent3>
      <a:accent4>
        <a:srgbClr val="B3CADA"/>
      </a:accent4>
      <a:accent5>
        <a:srgbClr val="F5E392"/>
      </a:accent5>
      <a:accent6>
        <a:srgbClr val="EEEEA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DB605EF-4304-9141-AC22-A60E0E8CE051}" vid="{B19B30EA-33F7-7C41-B8B9-6CFB05E2483A}"/>
    </a:ext>
  </a:extLst>
</a:theme>
</file>

<file path=ppt/theme/theme2.xml><?xml version="1.0" encoding="utf-8"?>
<a:theme xmlns:a="http://schemas.openxmlformats.org/drawingml/2006/main" name="WDC-Blue-Gradi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DB605EF-4304-9141-AC22-A60E0E8CE051}" vid="{5E4D3B1E-562C-594C-9D06-7B94E67D3B94}"/>
    </a:ext>
  </a:extLst>
</a:theme>
</file>

<file path=ppt/theme/theme3.xml><?xml version="1.0" encoding="utf-8"?>
<a:theme xmlns:a="http://schemas.openxmlformats.org/drawingml/2006/main" name="WDC-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DB605EF-4304-9141-AC22-A60E0E8CE051}" vid="{950E8572-919C-5540-B7D1-B80CABF0933C}"/>
    </a:ext>
  </a:extLst>
</a:theme>
</file>

<file path=ppt/theme/theme4.xml><?xml version="1.0" encoding="utf-8"?>
<a:theme xmlns:a="http://schemas.openxmlformats.org/drawingml/2006/main" name="WDC-Title-Su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DB605EF-4304-9141-AC22-A60E0E8CE051}" vid="{526B13B4-34ED-5846-95B8-954DDFA72FE4}"/>
    </a:ext>
  </a:extLst>
</a:theme>
</file>

<file path=ppt/theme/theme5.xml><?xml version="1.0" encoding="utf-8"?>
<a:theme xmlns:a="http://schemas.openxmlformats.org/drawingml/2006/main" name="WDC-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DB605EF-4304-9141-AC22-A60E0E8CE051}" vid="{EA311F14-2A1B-8847-A143-A2FD4ADFDB4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225</Words>
  <Application>Microsoft Macintosh PowerPoint</Application>
  <PresentationFormat>Widescreen</PresentationFormat>
  <Paragraphs>62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Calibri</vt:lpstr>
      <vt:lpstr>Sabon LT Std</vt:lpstr>
      <vt:lpstr>Trade Gothic LT Std Bold</vt:lpstr>
      <vt:lpstr>Arial</vt:lpstr>
      <vt:lpstr>Trade Gothic LT Std</vt:lpstr>
      <vt:lpstr>Trade Gothic LT Std Cn</vt:lpstr>
      <vt:lpstr>WDC-Title-Card</vt:lpstr>
      <vt:lpstr>WDC-Blue-Gradient</vt:lpstr>
      <vt:lpstr>WDC-Content</vt:lpstr>
      <vt:lpstr>WDC-Title-Sub</vt:lpstr>
      <vt:lpstr>WDC-Blank</vt:lpstr>
      <vt:lpstr>WDC FULL BOARD MEETING</vt:lpstr>
      <vt:lpstr>AGENDA</vt:lpstr>
      <vt:lpstr>PY 22 MID-YEAR BUDGET UPDATE - SUMMARY</vt:lpstr>
      <vt:lpstr>PY 22 MID-YEAR BUDGET</vt:lpstr>
      <vt:lpstr>BOARD LEADERSHIP NOMINATIONS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</dc:title>
  <dc:creator>Joe Taylor</dc:creator>
  <cp:lastModifiedBy>Joe Taylor</cp:lastModifiedBy>
  <cp:revision>16</cp:revision>
  <dcterms:created xsi:type="dcterms:W3CDTF">2022-11-02T20:24:44Z</dcterms:created>
  <dcterms:modified xsi:type="dcterms:W3CDTF">2023-03-22T21:39:41Z</dcterms:modified>
</cp:coreProperties>
</file>